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1" r:id="rId1"/>
  </p:sldMasterIdLst>
  <p:notesMasterIdLst>
    <p:notesMasterId r:id="rId23"/>
  </p:notesMasterIdLst>
  <p:sldIdLst>
    <p:sldId id="256" r:id="rId2"/>
    <p:sldId id="257" r:id="rId3"/>
    <p:sldId id="258" r:id="rId4"/>
    <p:sldId id="266" r:id="rId5"/>
    <p:sldId id="259" r:id="rId6"/>
    <p:sldId id="260" r:id="rId7"/>
    <p:sldId id="277" r:id="rId8"/>
    <p:sldId id="271" r:id="rId9"/>
    <p:sldId id="269" r:id="rId10"/>
    <p:sldId id="261" r:id="rId11"/>
    <p:sldId id="268" r:id="rId12"/>
    <p:sldId id="262" r:id="rId13"/>
    <p:sldId id="272" r:id="rId14"/>
    <p:sldId id="273" r:id="rId15"/>
    <p:sldId id="276" r:id="rId16"/>
    <p:sldId id="263" r:id="rId17"/>
    <p:sldId id="264" r:id="rId18"/>
    <p:sldId id="274" r:id="rId19"/>
    <p:sldId id="265" r:id="rId20"/>
    <p:sldId id="278" r:id="rId21"/>
    <p:sldId id="279"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FF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F3D2E9-B169-3342-BF92-E6850161C07C}" v="61" dt="2024-05-03T02:11:52.8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24"/>
  </p:normalViewPr>
  <p:slideViewPr>
    <p:cSldViewPr snapToGrid="0">
      <p:cViewPr>
        <p:scale>
          <a:sx n="110" d="100"/>
          <a:sy n="110" d="100"/>
        </p:scale>
        <p:origin x="632"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japu, Ashoka Chakra Varthy" userId="23af22b8-c2f1-4016-a73b-3c952e7e39c8" providerId="ADAL" clId="{83F3D2E9-B169-3342-BF92-E6850161C07C}"/>
    <pc:docChg chg="undo custSel addSld delSld modSld sldOrd">
      <pc:chgData name="Sanjapu, Ashoka Chakra Varthy" userId="23af22b8-c2f1-4016-a73b-3c952e7e39c8" providerId="ADAL" clId="{83F3D2E9-B169-3342-BF92-E6850161C07C}" dt="2024-05-03T02:15:52.401" v="5333" actId="20577"/>
      <pc:docMkLst>
        <pc:docMk/>
      </pc:docMkLst>
      <pc:sldChg chg="modSp mod">
        <pc:chgData name="Sanjapu, Ashoka Chakra Varthy" userId="23af22b8-c2f1-4016-a73b-3c952e7e39c8" providerId="ADAL" clId="{83F3D2E9-B169-3342-BF92-E6850161C07C}" dt="2024-05-03T00:09:41.161" v="935" actId="113"/>
        <pc:sldMkLst>
          <pc:docMk/>
          <pc:sldMk cId="2450796506" sldId="257"/>
        </pc:sldMkLst>
        <pc:spChg chg="mod">
          <ac:chgData name="Sanjapu, Ashoka Chakra Varthy" userId="23af22b8-c2f1-4016-a73b-3c952e7e39c8" providerId="ADAL" clId="{83F3D2E9-B169-3342-BF92-E6850161C07C}" dt="2024-05-03T00:09:41.161" v="935" actId="113"/>
          <ac:spMkLst>
            <pc:docMk/>
            <pc:sldMk cId="2450796506" sldId="257"/>
            <ac:spMk id="3" creationId="{115932D5-F918-A49C-3A8E-0DBFBF2DEF98}"/>
          </ac:spMkLst>
        </pc:spChg>
      </pc:sldChg>
      <pc:sldChg chg="addSp delSp modSp mod ord">
        <pc:chgData name="Sanjapu, Ashoka Chakra Varthy" userId="23af22b8-c2f1-4016-a73b-3c952e7e39c8" providerId="ADAL" clId="{83F3D2E9-B169-3342-BF92-E6850161C07C}" dt="2024-05-03T01:48:23.935" v="4212" actId="20577"/>
        <pc:sldMkLst>
          <pc:docMk/>
          <pc:sldMk cId="2289058501" sldId="261"/>
        </pc:sldMkLst>
        <pc:spChg chg="mod">
          <ac:chgData name="Sanjapu, Ashoka Chakra Varthy" userId="23af22b8-c2f1-4016-a73b-3c952e7e39c8" providerId="ADAL" clId="{83F3D2E9-B169-3342-BF92-E6850161C07C}" dt="2024-05-03T01:45:46.398" v="4055" actId="27636"/>
          <ac:spMkLst>
            <pc:docMk/>
            <pc:sldMk cId="2289058501" sldId="261"/>
            <ac:spMk id="2" creationId="{B3770F85-E74B-2E50-B4B7-B9A01B633B14}"/>
          </ac:spMkLst>
        </pc:spChg>
        <pc:spChg chg="del">
          <ac:chgData name="Sanjapu, Ashoka Chakra Varthy" userId="23af22b8-c2f1-4016-a73b-3c952e7e39c8" providerId="ADAL" clId="{83F3D2E9-B169-3342-BF92-E6850161C07C}" dt="2024-05-02T23:33:13.526" v="508"/>
          <ac:spMkLst>
            <pc:docMk/>
            <pc:sldMk cId="2289058501" sldId="261"/>
            <ac:spMk id="3" creationId="{C96526BE-11DF-0BDD-8695-90118D25F17C}"/>
          </ac:spMkLst>
        </pc:spChg>
        <pc:spChg chg="add mod">
          <ac:chgData name="Sanjapu, Ashoka Chakra Varthy" userId="23af22b8-c2f1-4016-a73b-3c952e7e39c8" providerId="ADAL" clId="{83F3D2E9-B169-3342-BF92-E6850161C07C}" dt="2024-05-03T01:48:23.935" v="4212" actId="20577"/>
          <ac:spMkLst>
            <pc:docMk/>
            <pc:sldMk cId="2289058501" sldId="261"/>
            <ac:spMk id="6" creationId="{20762824-619A-C513-5475-7FB65C42ED57}"/>
          </ac:spMkLst>
        </pc:spChg>
        <pc:spChg chg="del">
          <ac:chgData name="Sanjapu, Ashoka Chakra Varthy" userId="23af22b8-c2f1-4016-a73b-3c952e7e39c8" providerId="ADAL" clId="{83F3D2E9-B169-3342-BF92-E6850161C07C}" dt="2024-05-03T01:45:24.707" v="4030" actId="26606"/>
          <ac:spMkLst>
            <pc:docMk/>
            <pc:sldMk cId="2289058501" sldId="261"/>
            <ac:spMk id="8" creationId="{8651CFA9-6065-4243-AC48-858E359780B1}"/>
          </ac:spMkLst>
        </pc:spChg>
        <pc:spChg chg="add del mod">
          <ac:chgData name="Sanjapu, Ashoka Chakra Varthy" userId="23af22b8-c2f1-4016-a73b-3c952e7e39c8" providerId="ADAL" clId="{83F3D2E9-B169-3342-BF92-E6850161C07C}" dt="2024-05-02T23:36:58.510" v="750"/>
          <ac:spMkLst>
            <pc:docMk/>
            <pc:sldMk cId="2289058501" sldId="261"/>
            <ac:spMk id="9" creationId="{D39658F6-E0C2-115C-EE23-F9CF3D8AB854}"/>
          </ac:spMkLst>
        </pc:spChg>
        <pc:spChg chg="del">
          <ac:chgData name="Sanjapu, Ashoka Chakra Varthy" userId="23af22b8-c2f1-4016-a73b-3c952e7e39c8" providerId="ADAL" clId="{83F3D2E9-B169-3342-BF92-E6850161C07C}" dt="2024-05-03T01:45:24.707" v="4030" actId="26606"/>
          <ac:spMkLst>
            <pc:docMk/>
            <pc:sldMk cId="2289058501" sldId="261"/>
            <ac:spMk id="10" creationId="{1DA57B7B-30D9-4515-9542-FFA699A3C8E8}"/>
          </ac:spMkLst>
        </pc:spChg>
        <pc:spChg chg="add">
          <ac:chgData name="Sanjapu, Ashoka Chakra Varthy" userId="23af22b8-c2f1-4016-a73b-3c952e7e39c8" providerId="ADAL" clId="{83F3D2E9-B169-3342-BF92-E6850161C07C}" dt="2024-05-03T01:45:24.707" v="4030" actId="26606"/>
          <ac:spMkLst>
            <pc:docMk/>
            <pc:sldMk cId="2289058501" sldId="261"/>
            <ac:spMk id="19" creationId="{8651CFA9-6065-4243-AC48-858E359780B1}"/>
          </ac:spMkLst>
        </pc:spChg>
        <pc:spChg chg="add">
          <ac:chgData name="Sanjapu, Ashoka Chakra Varthy" userId="23af22b8-c2f1-4016-a73b-3c952e7e39c8" providerId="ADAL" clId="{83F3D2E9-B169-3342-BF92-E6850161C07C}" dt="2024-05-03T01:45:24.707" v="4030" actId="26606"/>
          <ac:spMkLst>
            <pc:docMk/>
            <pc:sldMk cId="2289058501" sldId="261"/>
            <ac:spMk id="21" creationId="{FBC8BBE5-981E-4B0B-9654-32B5668BFF31}"/>
          </ac:spMkLst>
        </pc:spChg>
        <pc:spChg chg="add">
          <ac:chgData name="Sanjapu, Ashoka Chakra Varthy" userId="23af22b8-c2f1-4016-a73b-3c952e7e39c8" providerId="ADAL" clId="{83F3D2E9-B169-3342-BF92-E6850161C07C}" dt="2024-05-03T01:45:24.707" v="4030" actId="26606"/>
          <ac:spMkLst>
            <pc:docMk/>
            <pc:sldMk cId="2289058501" sldId="261"/>
            <ac:spMk id="23" creationId="{B08C477A-A883-4227-AD02-84B6007F157C}"/>
          </ac:spMkLst>
        </pc:spChg>
        <pc:grpChg chg="del">
          <ac:chgData name="Sanjapu, Ashoka Chakra Varthy" userId="23af22b8-c2f1-4016-a73b-3c952e7e39c8" providerId="ADAL" clId="{83F3D2E9-B169-3342-BF92-E6850161C07C}" dt="2024-05-03T01:45:24.707" v="4030" actId="26606"/>
          <ac:grpSpMkLst>
            <pc:docMk/>
            <pc:sldMk cId="2289058501" sldId="261"/>
            <ac:grpSpMk id="12" creationId="{D00940EF-FB5B-46E1-817C-8F4A5A4048F0}"/>
          </ac:grpSpMkLst>
        </pc:grpChg>
        <pc:grpChg chg="add">
          <ac:chgData name="Sanjapu, Ashoka Chakra Varthy" userId="23af22b8-c2f1-4016-a73b-3c952e7e39c8" providerId="ADAL" clId="{83F3D2E9-B169-3342-BF92-E6850161C07C}" dt="2024-05-03T01:45:24.707" v="4030" actId="26606"/>
          <ac:grpSpMkLst>
            <pc:docMk/>
            <pc:sldMk cId="2289058501" sldId="261"/>
            <ac:grpSpMk id="25" creationId="{7E920F76-E6AF-4D70-A5AA-0904FF1874CF}"/>
          </ac:grpSpMkLst>
        </pc:grpChg>
        <pc:picChg chg="add del mod">
          <ac:chgData name="Sanjapu, Ashoka Chakra Varthy" userId="23af22b8-c2f1-4016-a73b-3c952e7e39c8" providerId="ADAL" clId="{83F3D2E9-B169-3342-BF92-E6850161C07C}" dt="2024-05-02T23:33:15.591" v="509" actId="21"/>
          <ac:picMkLst>
            <pc:docMk/>
            <pc:sldMk cId="2289058501" sldId="261"/>
            <ac:picMk id="4" creationId="{0D5873DB-F038-5376-7662-264B017CD801}"/>
          </ac:picMkLst>
        </pc:picChg>
        <pc:picChg chg="add mod ord">
          <ac:chgData name="Sanjapu, Ashoka Chakra Varthy" userId="23af22b8-c2f1-4016-a73b-3c952e7e39c8" providerId="ADAL" clId="{83F3D2E9-B169-3342-BF92-E6850161C07C}" dt="2024-05-03T01:47:07.353" v="4135" actId="1076"/>
          <ac:picMkLst>
            <pc:docMk/>
            <pc:sldMk cId="2289058501" sldId="261"/>
            <ac:picMk id="7" creationId="{7EDC6004-E448-FD15-21EA-F23696468C7D}"/>
          </ac:picMkLst>
        </pc:picChg>
        <pc:picChg chg="add mod">
          <ac:chgData name="Sanjapu, Ashoka Chakra Varthy" userId="23af22b8-c2f1-4016-a73b-3c952e7e39c8" providerId="ADAL" clId="{83F3D2E9-B169-3342-BF92-E6850161C07C}" dt="2024-05-03T01:47:12.363" v="4138" actId="1076"/>
          <ac:picMkLst>
            <pc:docMk/>
            <pc:sldMk cId="2289058501" sldId="261"/>
            <ac:picMk id="11" creationId="{C9866051-5E70-5C05-E8F7-91E6772DB114}"/>
          </ac:picMkLst>
        </pc:picChg>
      </pc:sldChg>
      <pc:sldChg chg="addSp delSp modSp mod">
        <pc:chgData name="Sanjapu, Ashoka Chakra Varthy" userId="23af22b8-c2f1-4016-a73b-3c952e7e39c8" providerId="ADAL" clId="{83F3D2E9-B169-3342-BF92-E6850161C07C}" dt="2024-05-03T02:04:04.034" v="4883" actId="12"/>
        <pc:sldMkLst>
          <pc:docMk/>
          <pc:sldMk cId="1970038822" sldId="262"/>
        </pc:sldMkLst>
        <pc:spChg chg="del mod ord">
          <ac:chgData name="Sanjapu, Ashoka Chakra Varthy" userId="23af22b8-c2f1-4016-a73b-3c952e7e39c8" providerId="ADAL" clId="{83F3D2E9-B169-3342-BF92-E6850161C07C}" dt="2024-05-03T02:01:24.776" v="4779" actId="478"/>
          <ac:spMkLst>
            <pc:docMk/>
            <pc:sldMk cId="1970038822" sldId="262"/>
            <ac:spMk id="2" creationId="{256FEFD5-D56F-5032-9F3A-296A1A4C7CA2}"/>
          </ac:spMkLst>
        </pc:spChg>
        <pc:spChg chg="add del mod ord">
          <ac:chgData name="Sanjapu, Ashoka Chakra Varthy" userId="23af22b8-c2f1-4016-a73b-3c952e7e39c8" providerId="ADAL" clId="{83F3D2E9-B169-3342-BF92-E6850161C07C}" dt="2024-05-03T02:00:57.747" v="4770"/>
          <ac:spMkLst>
            <pc:docMk/>
            <pc:sldMk cId="1970038822" sldId="262"/>
            <ac:spMk id="3" creationId="{D572C437-F28B-47A1-0720-101B4FFD76FA}"/>
          </ac:spMkLst>
        </pc:spChg>
        <pc:spChg chg="add del">
          <ac:chgData name="Sanjapu, Ashoka Chakra Varthy" userId="23af22b8-c2f1-4016-a73b-3c952e7e39c8" providerId="ADAL" clId="{83F3D2E9-B169-3342-BF92-E6850161C07C}" dt="2024-05-03T01:59:16.513" v="4745" actId="26606"/>
          <ac:spMkLst>
            <pc:docMk/>
            <pc:sldMk cId="1970038822" sldId="262"/>
            <ac:spMk id="8" creationId="{8651CFA9-6065-4243-AC48-858E359780B1}"/>
          </ac:spMkLst>
        </pc:spChg>
        <pc:spChg chg="add del">
          <ac:chgData name="Sanjapu, Ashoka Chakra Varthy" userId="23af22b8-c2f1-4016-a73b-3c952e7e39c8" providerId="ADAL" clId="{83F3D2E9-B169-3342-BF92-E6850161C07C}" dt="2024-05-03T01:59:16.513" v="4745" actId="26606"/>
          <ac:spMkLst>
            <pc:docMk/>
            <pc:sldMk cId="1970038822" sldId="262"/>
            <ac:spMk id="10" creationId="{1DA57B7B-30D9-4515-9542-FFA699A3C8E8}"/>
          </ac:spMkLst>
        </pc:spChg>
        <pc:spChg chg="add del">
          <ac:chgData name="Sanjapu, Ashoka Chakra Varthy" userId="23af22b8-c2f1-4016-a73b-3c952e7e39c8" providerId="ADAL" clId="{83F3D2E9-B169-3342-BF92-E6850161C07C}" dt="2024-05-03T01:59:16.497" v="4744" actId="26606"/>
          <ac:spMkLst>
            <pc:docMk/>
            <pc:sldMk cId="1970038822" sldId="262"/>
            <ac:spMk id="19" creationId="{8651CFA9-6065-4243-AC48-858E359780B1}"/>
          </ac:spMkLst>
        </pc:spChg>
        <pc:spChg chg="add del">
          <ac:chgData name="Sanjapu, Ashoka Chakra Varthy" userId="23af22b8-c2f1-4016-a73b-3c952e7e39c8" providerId="ADAL" clId="{83F3D2E9-B169-3342-BF92-E6850161C07C}" dt="2024-05-03T01:59:16.497" v="4744" actId="26606"/>
          <ac:spMkLst>
            <pc:docMk/>
            <pc:sldMk cId="1970038822" sldId="262"/>
            <ac:spMk id="21" creationId="{5A8C81AE-8F0D-49F3-9FB4-334B0DCDF195}"/>
          </ac:spMkLst>
        </pc:spChg>
        <pc:spChg chg="add del">
          <ac:chgData name="Sanjapu, Ashoka Chakra Varthy" userId="23af22b8-c2f1-4016-a73b-3c952e7e39c8" providerId="ADAL" clId="{83F3D2E9-B169-3342-BF92-E6850161C07C}" dt="2024-05-03T01:59:56.970" v="4756" actId="26606"/>
          <ac:spMkLst>
            <pc:docMk/>
            <pc:sldMk cId="1970038822" sldId="262"/>
            <ac:spMk id="28" creationId="{8651CFA9-6065-4243-AC48-858E359780B1}"/>
          </ac:spMkLst>
        </pc:spChg>
        <pc:spChg chg="add del">
          <ac:chgData name="Sanjapu, Ashoka Chakra Varthy" userId="23af22b8-c2f1-4016-a73b-3c952e7e39c8" providerId="ADAL" clId="{83F3D2E9-B169-3342-BF92-E6850161C07C}" dt="2024-05-03T01:59:56.970" v="4756" actId="26606"/>
          <ac:spMkLst>
            <pc:docMk/>
            <pc:sldMk cId="1970038822" sldId="262"/>
            <ac:spMk id="29" creationId="{592DB257-3E16-4A3C-9E28-4682828127AD}"/>
          </ac:spMkLst>
        </pc:spChg>
        <pc:spChg chg="add del">
          <ac:chgData name="Sanjapu, Ashoka Chakra Varthy" userId="23af22b8-c2f1-4016-a73b-3c952e7e39c8" providerId="ADAL" clId="{83F3D2E9-B169-3342-BF92-E6850161C07C}" dt="2024-05-03T01:59:56.970" v="4756" actId="26606"/>
          <ac:spMkLst>
            <pc:docMk/>
            <pc:sldMk cId="1970038822" sldId="262"/>
            <ac:spMk id="30" creationId="{094C9708-F6A4-4956-B261-A4A2C4DFEBF7}"/>
          </ac:spMkLst>
        </pc:spChg>
        <pc:spChg chg="add del">
          <ac:chgData name="Sanjapu, Ashoka Chakra Varthy" userId="23af22b8-c2f1-4016-a73b-3c952e7e39c8" providerId="ADAL" clId="{83F3D2E9-B169-3342-BF92-E6850161C07C}" dt="2024-05-03T01:59:53.245" v="4751" actId="26606"/>
          <ac:spMkLst>
            <pc:docMk/>
            <pc:sldMk cId="1970038822" sldId="262"/>
            <ac:spMk id="35" creationId="{8651CFA9-6065-4243-AC48-858E359780B1}"/>
          </ac:spMkLst>
        </pc:spChg>
        <pc:spChg chg="add del">
          <ac:chgData name="Sanjapu, Ashoka Chakra Varthy" userId="23af22b8-c2f1-4016-a73b-3c952e7e39c8" providerId="ADAL" clId="{83F3D2E9-B169-3342-BF92-E6850161C07C}" dt="2024-05-03T01:59:53.245" v="4751" actId="26606"/>
          <ac:spMkLst>
            <pc:docMk/>
            <pc:sldMk cId="1970038822" sldId="262"/>
            <ac:spMk id="37" creationId="{E8B2F707-EF35-4955-8439-F76145F3CD7E}"/>
          </ac:spMkLst>
        </pc:spChg>
        <pc:spChg chg="add del">
          <ac:chgData name="Sanjapu, Ashoka Chakra Varthy" userId="23af22b8-c2f1-4016-a73b-3c952e7e39c8" providerId="ADAL" clId="{83F3D2E9-B169-3342-BF92-E6850161C07C}" dt="2024-05-03T01:59:53.245" v="4751" actId="26606"/>
          <ac:spMkLst>
            <pc:docMk/>
            <pc:sldMk cId="1970038822" sldId="262"/>
            <ac:spMk id="39" creationId="{6E3BD6E7-B38D-4E49-AB74-A2B160730033}"/>
          </ac:spMkLst>
        </pc:spChg>
        <pc:spChg chg="add del">
          <ac:chgData name="Sanjapu, Ashoka Chakra Varthy" userId="23af22b8-c2f1-4016-a73b-3c952e7e39c8" providerId="ADAL" clId="{83F3D2E9-B169-3342-BF92-E6850161C07C}" dt="2024-05-03T01:59:54.763" v="4753" actId="26606"/>
          <ac:spMkLst>
            <pc:docMk/>
            <pc:sldMk cId="1970038822" sldId="262"/>
            <ac:spMk id="45" creationId="{A4FB2F27-3F7D-440E-A905-86607A926A29}"/>
          </ac:spMkLst>
        </pc:spChg>
        <pc:spChg chg="add del">
          <ac:chgData name="Sanjapu, Ashoka Chakra Varthy" userId="23af22b8-c2f1-4016-a73b-3c952e7e39c8" providerId="ADAL" clId="{83F3D2E9-B169-3342-BF92-E6850161C07C}" dt="2024-05-03T01:59:54.763" v="4753" actId="26606"/>
          <ac:spMkLst>
            <pc:docMk/>
            <pc:sldMk cId="1970038822" sldId="262"/>
            <ac:spMk id="46" creationId="{AF678C14-A033-4139-BCA9-8382B039648B}"/>
          </ac:spMkLst>
        </pc:spChg>
        <pc:spChg chg="add del">
          <ac:chgData name="Sanjapu, Ashoka Chakra Varthy" userId="23af22b8-c2f1-4016-a73b-3c952e7e39c8" providerId="ADAL" clId="{83F3D2E9-B169-3342-BF92-E6850161C07C}" dt="2024-05-03T01:59:56.963" v="4755" actId="26606"/>
          <ac:spMkLst>
            <pc:docMk/>
            <pc:sldMk cId="1970038822" sldId="262"/>
            <ac:spMk id="50" creationId="{8651CFA9-6065-4243-AC48-858E359780B1}"/>
          </ac:spMkLst>
        </pc:spChg>
        <pc:spChg chg="add del">
          <ac:chgData name="Sanjapu, Ashoka Chakra Varthy" userId="23af22b8-c2f1-4016-a73b-3c952e7e39c8" providerId="ADAL" clId="{83F3D2E9-B169-3342-BF92-E6850161C07C}" dt="2024-05-03T01:59:56.963" v="4755" actId="26606"/>
          <ac:spMkLst>
            <pc:docMk/>
            <pc:sldMk cId="1970038822" sldId="262"/>
            <ac:spMk id="51" creationId="{5A8C81AE-8F0D-49F3-9FB4-334B0DCDF195}"/>
          </ac:spMkLst>
        </pc:spChg>
        <pc:spChg chg="add del">
          <ac:chgData name="Sanjapu, Ashoka Chakra Varthy" userId="23af22b8-c2f1-4016-a73b-3c952e7e39c8" providerId="ADAL" clId="{83F3D2E9-B169-3342-BF92-E6850161C07C}" dt="2024-05-03T02:01:13.960" v="4773" actId="26606"/>
          <ac:spMkLst>
            <pc:docMk/>
            <pc:sldMk cId="1970038822" sldId="262"/>
            <ac:spMk id="55" creationId="{8651CFA9-6065-4243-AC48-858E359780B1}"/>
          </ac:spMkLst>
        </pc:spChg>
        <pc:spChg chg="add del">
          <ac:chgData name="Sanjapu, Ashoka Chakra Varthy" userId="23af22b8-c2f1-4016-a73b-3c952e7e39c8" providerId="ADAL" clId="{83F3D2E9-B169-3342-BF92-E6850161C07C}" dt="2024-05-03T02:01:13.960" v="4773" actId="26606"/>
          <ac:spMkLst>
            <pc:docMk/>
            <pc:sldMk cId="1970038822" sldId="262"/>
            <ac:spMk id="56" creationId="{5A8C81AE-8F0D-49F3-9FB4-334B0DCDF195}"/>
          </ac:spMkLst>
        </pc:spChg>
        <pc:spChg chg="add mod">
          <ac:chgData name="Sanjapu, Ashoka Chakra Varthy" userId="23af22b8-c2f1-4016-a73b-3c952e7e39c8" providerId="ADAL" clId="{83F3D2E9-B169-3342-BF92-E6850161C07C}" dt="2024-05-03T02:04:04.034" v="4883" actId="12"/>
          <ac:spMkLst>
            <pc:docMk/>
            <pc:sldMk cId="1970038822" sldId="262"/>
            <ac:spMk id="60" creationId="{A7D4756C-5F53-3EAA-C3BE-2EA5C0BDBB70}"/>
          </ac:spMkLst>
        </pc:spChg>
        <pc:spChg chg="add">
          <ac:chgData name="Sanjapu, Ashoka Chakra Varthy" userId="23af22b8-c2f1-4016-a73b-3c952e7e39c8" providerId="ADAL" clId="{83F3D2E9-B169-3342-BF92-E6850161C07C}" dt="2024-05-03T02:01:13.960" v="4773" actId="26606"/>
          <ac:spMkLst>
            <pc:docMk/>
            <pc:sldMk cId="1970038822" sldId="262"/>
            <ac:spMk id="63" creationId="{8651CFA9-6065-4243-AC48-858E359780B1}"/>
          </ac:spMkLst>
        </pc:spChg>
        <pc:spChg chg="add">
          <ac:chgData name="Sanjapu, Ashoka Chakra Varthy" userId="23af22b8-c2f1-4016-a73b-3c952e7e39c8" providerId="ADAL" clId="{83F3D2E9-B169-3342-BF92-E6850161C07C}" dt="2024-05-03T02:01:13.960" v="4773" actId="26606"/>
          <ac:spMkLst>
            <pc:docMk/>
            <pc:sldMk cId="1970038822" sldId="262"/>
            <ac:spMk id="65" creationId="{FBC8BBE5-981E-4B0B-9654-32B5668BFF31}"/>
          </ac:spMkLst>
        </pc:spChg>
        <pc:spChg chg="add">
          <ac:chgData name="Sanjapu, Ashoka Chakra Varthy" userId="23af22b8-c2f1-4016-a73b-3c952e7e39c8" providerId="ADAL" clId="{83F3D2E9-B169-3342-BF92-E6850161C07C}" dt="2024-05-03T02:01:13.960" v="4773" actId="26606"/>
          <ac:spMkLst>
            <pc:docMk/>
            <pc:sldMk cId="1970038822" sldId="262"/>
            <ac:spMk id="67" creationId="{B08C477A-A883-4227-AD02-84B6007F157C}"/>
          </ac:spMkLst>
        </pc:spChg>
        <pc:grpChg chg="add del">
          <ac:chgData name="Sanjapu, Ashoka Chakra Varthy" userId="23af22b8-c2f1-4016-a73b-3c952e7e39c8" providerId="ADAL" clId="{83F3D2E9-B169-3342-BF92-E6850161C07C}" dt="2024-05-03T01:59:16.513" v="4745" actId="26606"/>
          <ac:grpSpMkLst>
            <pc:docMk/>
            <pc:sldMk cId="1970038822" sldId="262"/>
            <ac:grpSpMk id="12" creationId="{D00940EF-FB5B-46E1-817C-8F4A5A4048F0}"/>
          </ac:grpSpMkLst>
        </pc:grpChg>
        <pc:grpChg chg="add del">
          <ac:chgData name="Sanjapu, Ashoka Chakra Varthy" userId="23af22b8-c2f1-4016-a73b-3c952e7e39c8" providerId="ADAL" clId="{83F3D2E9-B169-3342-BF92-E6850161C07C}" dt="2024-05-03T01:59:16.497" v="4744" actId="26606"/>
          <ac:grpSpMkLst>
            <pc:docMk/>
            <pc:sldMk cId="1970038822" sldId="262"/>
            <ac:grpSpMk id="23" creationId="{329D5B16-F37A-4DDB-AEC7-D86E5D2EB632}"/>
          </ac:grpSpMkLst>
        </pc:grpChg>
        <pc:grpChg chg="add del">
          <ac:chgData name="Sanjapu, Ashoka Chakra Varthy" userId="23af22b8-c2f1-4016-a73b-3c952e7e39c8" providerId="ADAL" clId="{83F3D2E9-B169-3342-BF92-E6850161C07C}" dt="2024-05-03T01:59:56.970" v="4756" actId="26606"/>
          <ac:grpSpMkLst>
            <pc:docMk/>
            <pc:sldMk cId="1970038822" sldId="262"/>
            <ac:grpSpMk id="25" creationId="{A1AF8F9C-8471-4C7F-9953-BD3B1EF7389C}"/>
          </ac:grpSpMkLst>
        </pc:grpChg>
        <pc:grpChg chg="add del">
          <ac:chgData name="Sanjapu, Ashoka Chakra Varthy" userId="23af22b8-c2f1-4016-a73b-3c952e7e39c8" providerId="ADAL" clId="{83F3D2E9-B169-3342-BF92-E6850161C07C}" dt="2024-05-03T01:59:53.245" v="4751" actId="26606"/>
          <ac:grpSpMkLst>
            <pc:docMk/>
            <pc:sldMk cId="1970038822" sldId="262"/>
            <ac:grpSpMk id="41" creationId="{78597762-58E1-4E07-864C-D6AFE1B6658C}"/>
          </ac:grpSpMkLst>
        </pc:grpChg>
        <pc:grpChg chg="add del">
          <ac:chgData name="Sanjapu, Ashoka Chakra Varthy" userId="23af22b8-c2f1-4016-a73b-3c952e7e39c8" providerId="ADAL" clId="{83F3D2E9-B169-3342-BF92-E6850161C07C}" dt="2024-05-03T01:59:54.763" v="4753" actId="26606"/>
          <ac:grpSpMkLst>
            <pc:docMk/>
            <pc:sldMk cId="1970038822" sldId="262"/>
            <ac:grpSpMk id="47" creationId="{F54E156B-C3CF-4290-AAE3-FA3BD6BE8456}"/>
          </ac:grpSpMkLst>
        </pc:grpChg>
        <pc:grpChg chg="add del">
          <ac:chgData name="Sanjapu, Ashoka Chakra Varthy" userId="23af22b8-c2f1-4016-a73b-3c952e7e39c8" providerId="ADAL" clId="{83F3D2E9-B169-3342-BF92-E6850161C07C}" dt="2024-05-03T01:59:56.963" v="4755" actId="26606"/>
          <ac:grpSpMkLst>
            <pc:docMk/>
            <pc:sldMk cId="1970038822" sldId="262"/>
            <ac:grpSpMk id="52" creationId="{329D5B16-F37A-4DDB-AEC7-D86E5D2EB632}"/>
          </ac:grpSpMkLst>
        </pc:grpChg>
        <pc:grpChg chg="add">
          <ac:chgData name="Sanjapu, Ashoka Chakra Varthy" userId="23af22b8-c2f1-4016-a73b-3c952e7e39c8" providerId="ADAL" clId="{83F3D2E9-B169-3342-BF92-E6850161C07C}" dt="2024-05-03T02:01:13.960" v="4773" actId="26606"/>
          <ac:grpSpMkLst>
            <pc:docMk/>
            <pc:sldMk cId="1970038822" sldId="262"/>
            <ac:grpSpMk id="69" creationId="{7E920F76-E6AF-4D70-A5AA-0904FF1874CF}"/>
          </ac:grpSpMkLst>
        </pc:grpChg>
        <pc:picChg chg="add mod">
          <ac:chgData name="Sanjapu, Ashoka Chakra Varthy" userId="23af22b8-c2f1-4016-a73b-3c952e7e39c8" providerId="ADAL" clId="{83F3D2E9-B169-3342-BF92-E6850161C07C}" dt="2024-05-02T23:44:40.688" v="825"/>
          <ac:picMkLst>
            <pc:docMk/>
            <pc:sldMk cId="1970038822" sldId="262"/>
            <ac:picMk id="4" creationId="{98F3A053-66B1-99EE-FD09-5A4EE7D6F1AD}"/>
          </ac:picMkLst>
        </pc:picChg>
        <pc:picChg chg="add del mod ord">
          <ac:chgData name="Sanjapu, Ashoka Chakra Varthy" userId="23af22b8-c2f1-4016-a73b-3c952e7e39c8" providerId="ADAL" clId="{83F3D2E9-B169-3342-BF92-E6850161C07C}" dt="2024-05-03T02:00:56.442" v="4769" actId="478"/>
          <ac:picMkLst>
            <pc:docMk/>
            <pc:sldMk cId="1970038822" sldId="262"/>
            <ac:picMk id="5" creationId="{B16714B0-E8B9-042D-137F-1BBB2C50D288}"/>
          </ac:picMkLst>
        </pc:picChg>
        <pc:picChg chg="add mod">
          <ac:chgData name="Sanjapu, Ashoka Chakra Varthy" userId="23af22b8-c2f1-4016-a73b-3c952e7e39c8" providerId="ADAL" clId="{83F3D2E9-B169-3342-BF92-E6850161C07C}" dt="2024-05-02T23:45:08.190" v="833"/>
          <ac:picMkLst>
            <pc:docMk/>
            <pc:sldMk cId="1970038822" sldId="262"/>
            <ac:picMk id="6" creationId="{4B8776DE-F453-BA8D-E392-538B67E651D9}"/>
          </ac:picMkLst>
        </pc:picChg>
        <pc:picChg chg="add del mod">
          <ac:chgData name="Sanjapu, Ashoka Chakra Varthy" userId="23af22b8-c2f1-4016-a73b-3c952e7e39c8" providerId="ADAL" clId="{83F3D2E9-B169-3342-BF92-E6850161C07C}" dt="2024-05-03T02:00:11.295" v="4768" actId="21"/>
          <ac:picMkLst>
            <pc:docMk/>
            <pc:sldMk cId="1970038822" sldId="262"/>
            <ac:picMk id="7" creationId="{A9E732BC-B988-F69C-BC55-ED624EC3F777}"/>
          </ac:picMkLst>
        </pc:picChg>
        <pc:picChg chg="add mod">
          <ac:chgData name="Sanjapu, Ashoka Chakra Varthy" userId="23af22b8-c2f1-4016-a73b-3c952e7e39c8" providerId="ADAL" clId="{83F3D2E9-B169-3342-BF92-E6850161C07C}" dt="2024-05-03T02:02:50.539" v="4822" actId="14100"/>
          <ac:picMkLst>
            <pc:docMk/>
            <pc:sldMk cId="1970038822" sldId="262"/>
            <ac:picMk id="9" creationId="{880C6EA9-094C-70B9-C70B-BC442C303C09}"/>
          </ac:picMkLst>
        </pc:picChg>
        <pc:picChg chg="add mod">
          <ac:chgData name="Sanjapu, Ashoka Chakra Varthy" userId="23af22b8-c2f1-4016-a73b-3c952e7e39c8" providerId="ADAL" clId="{83F3D2E9-B169-3342-BF92-E6850161C07C}" dt="2024-05-03T02:02:47" v="4820" actId="1076"/>
          <ac:picMkLst>
            <pc:docMk/>
            <pc:sldMk cId="1970038822" sldId="262"/>
            <ac:picMk id="11" creationId="{C119CE2D-12DD-26CB-93C1-0A3C100C73F5}"/>
          </ac:picMkLst>
        </pc:picChg>
      </pc:sldChg>
      <pc:sldChg chg="ord">
        <pc:chgData name="Sanjapu, Ashoka Chakra Varthy" userId="23af22b8-c2f1-4016-a73b-3c952e7e39c8" providerId="ADAL" clId="{83F3D2E9-B169-3342-BF92-E6850161C07C}" dt="2024-05-03T00:58:13.679" v="2373" actId="20578"/>
        <pc:sldMkLst>
          <pc:docMk/>
          <pc:sldMk cId="1674985158" sldId="263"/>
        </pc:sldMkLst>
      </pc:sldChg>
      <pc:sldChg chg="modSp mod ord">
        <pc:chgData name="Sanjapu, Ashoka Chakra Varthy" userId="23af22b8-c2f1-4016-a73b-3c952e7e39c8" providerId="ADAL" clId="{83F3D2E9-B169-3342-BF92-E6850161C07C}" dt="2024-05-03T00:58:23.783" v="2374" actId="20578"/>
        <pc:sldMkLst>
          <pc:docMk/>
          <pc:sldMk cId="2154535063" sldId="264"/>
        </pc:sldMkLst>
        <pc:spChg chg="mod">
          <ac:chgData name="Sanjapu, Ashoka Chakra Varthy" userId="23af22b8-c2f1-4016-a73b-3c952e7e39c8" providerId="ADAL" clId="{83F3D2E9-B169-3342-BF92-E6850161C07C}" dt="2024-05-03T00:17:27.330" v="1324" actId="14100"/>
          <ac:spMkLst>
            <pc:docMk/>
            <pc:sldMk cId="2154535063" sldId="264"/>
            <ac:spMk id="3" creationId="{B286256A-5077-F744-964A-63952267FCCC}"/>
          </ac:spMkLst>
        </pc:spChg>
      </pc:sldChg>
      <pc:sldChg chg="addSp delSp modSp mod">
        <pc:chgData name="Sanjapu, Ashoka Chakra Varthy" userId="23af22b8-c2f1-4016-a73b-3c952e7e39c8" providerId="ADAL" clId="{83F3D2E9-B169-3342-BF92-E6850161C07C}" dt="2024-05-03T01:26:09.664" v="3325" actId="1076"/>
        <pc:sldMkLst>
          <pc:docMk/>
          <pc:sldMk cId="3455050994" sldId="265"/>
        </pc:sldMkLst>
        <pc:spChg chg="mod">
          <ac:chgData name="Sanjapu, Ashoka Chakra Varthy" userId="23af22b8-c2f1-4016-a73b-3c952e7e39c8" providerId="ADAL" clId="{83F3D2E9-B169-3342-BF92-E6850161C07C}" dt="2024-05-03T01:10:30.572" v="2434" actId="1076"/>
          <ac:spMkLst>
            <pc:docMk/>
            <pc:sldMk cId="3455050994" sldId="265"/>
            <ac:spMk id="2" creationId="{358A1096-9CB7-6EE1-7F66-472D2F61F89E}"/>
          </ac:spMkLst>
        </pc:spChg>
        <pc:spChg chg="mod">
          <ac:chgData name="Sanjapu, Ashoka Chakra Varthy" userId="23af22b8-c2f1-4016-a73b-3c952e7e39c8" providerId="ADAL" clId="{83F3D2E9-B169-3342-BF92-E6850161C07C}" dt="2024-05-03T01:26:09.664" v="3325" actId="1076"/>
          <ac:spMkLst>
            <pc:docMk/>
            <pc:sldMk cId="3455050994" sldId="265"/>
            <ac:spMk id="3" creationId="{AA1B884C-8695-13A2-438B-F6E4DA31B769}"/>
          </ac:spMkLst>
        </pc:spChg>
        <pc:spChg chg="del">
          <ac:chgData name="Sanjapu, Ashoka Chakra Varthy" userId="23af22b8-c2f1-4016-a73b-3c952e7e39c8" providerId="ADAL" clId="{83F3D2E9-B169-3342-BF92-E6850161C07C}" dt="2024-05-03T01:05:33.294" v="2403" actId="26606"/>
          <ac:spMkLst>
            <pc:docMk/>
            <pc:sldMk cId="3455050994" sldId="265"/>
            <ac:spMk id="8" creationId="{8651CFA9-6065-4243-AC48-858E359780B1}"/>
          </ac:spMkLst>
        </pc:spChg>
        <pc:spChg chg="del">
          <ac:chgData name="Sanjapu, Ashoka Chakra Varthy" userId="23af22b8-c2f1-4016-a73b-3c952e7e39c8" providerId="ADAL" clId="{83F3D2E9-B169-3342-BF92-E6850161C07C}" dt="2024-05-03T01:05:33.294" v="2403" actId="26606"/>
          <ac:spMkLst>
            <pc:docMk/>
            <pc:sldMk cId="3455050994" sldId="265"/>
            <ac:spMk id="10" creationId="{1DA57B7B-30D9-4515-9542-FFA699A3C8E8}"/>
          </ac:spMkLst>
        </pc:spChg>
        <pc:spChg chg="add">
          <ac:chgData name="Sanjapu, Ashoka Chakra Varthy" userId="23af22b8-c2f1-4016-a73b-3c952e7e39c8" providerId="ADAL" clId="{83F3D2E9-B169-3342-BF92-E6850161C07C}" dt="2024-05-03T01:05:33.294" v="2403" actId="26606"/>
          <ac:spMkLst>
            <pc:docMk/>
            <pc:sldMk cId="3455050994" sldId="265"/>
            <ac:spMk id="19" creationId="{0BABF38A-8A0D-492E-BD20-6CF4D46B50BD}"/>
          </ac:spMkLst>
        </pc:spChg>
        <pc:spChg chg="add">
          <ac:chgData name="Sanjapu, Ashoka Chakra Varthy" userId="23af22b8-c2f1-4016-a73b-3c952e7e39c8" providerId="ADAL" clId="{83F3D2E9-B169-3342-BF92-E6850161C07C}" dt="2024-05-03T01:05:33.294" v="2403" actId="26606"/>
          <ac:spMkLst>
            <pc:docMk/>
            <pc:sldMk cId="3455050994" sldId="265"/>
            <ac:spMk id="23" creationId="{310E06F9-9F12-4D1B-92C0-4B30818D093E}"/>
          </ac:spMkLst>
        </pc:spChg>
        <pc:spChg chg="add">
          <ac:chgData name="Sanjapu, Ashoka Chakra Varthy" userId="23af22b8-c2f1-4016-a73b-3c952e7e39c8" providerId="ADAL" clId="{83F3D2E9-B169-3342-BF92-E6850161C07C}" dt="2024-05-03T01:05:33.294" v="2403" actId="26606"/>
          <ac:spMkLst>
            <pc:docMk/>
            <pc:sldMk cId="3455050994" sldId="265"/>
            <ac:spMk id="25" creationId="{BF9AF5CF-AE21-453A-8D3F-6D9FC64A18B2}"/>
          </ac:spMkLst>
        </pc:spChg>
        <pc:grpChg chg="del">
          <ac:chgData name="Sanjapu, Ashoka Chakra Varthy" userId="23af22b8-c2f1-4016-a73b-3c952e7e39c8" providerId="ADAL" clId="{83F3D2E9-B169-3342-BF92-E6850161C07C}" dt="2024-05-03T01:05:33.294" v="2403" actId="26606"/>
          <ac:grpSpMkLst>
            <pc:docMk/>
            <pc:sldMk cId="3455050994" sldId="265"/>
            <ac:grpSpMk id="12" creationId="{D00940EF-FB5B-46E1-817C-8F4A5A4048F0}"/>
          </ac:grpSpMkLst>
        </pc:grpChg>
        <pc:grpChg chg="add">
          <ac:chgData name="Sanjapu, Ashoka Chakra Varthy" userId="23af22b8-c2f1-4016-a73b-3c952e7e39c8" providerId="ADAL" clId="{83F3D2E9-B169-3342-BF92-E6850161C07C}" dt="2024-05-03T01:05:33.294" v="2403" actId="26606"/>
          <ac:grpSpMkLst>
            <pc:docMk/>
            <pc:sldMk cId="3455050994" sldId="265"/>
            <ac:grpSpMk id="27" creationId="{95CDB183-F3C3-4DDA-A8F0-1311F8948331}"/>
          </ac:grpSpMkLst>
        </pc:grpChg>
        <pc:picChg chg="add mod">
          <ac:chgData name="Sanjapu, Ashoka Chakra Varthy" userId="23af22b8-c2f1-4016-a73b-3c952e7e39c8" providerId="ADAL" clId="{83F3D2E9-B169-3342-BF92-E6850161C07C}" dt="2024-05-03T01:11:50.211" v="2441" actId="14100"/>
          <ac:picMkLst>
            <pc:docMk/>
            <pc:sldMk cId="3455050994" sldId="265"/>
            <ac:picMk id="4" creationId="{16095A24-DDC4-ADB1-1883-70AD0B6D9B45}"/>
          </ac:picMkLst>
        </pc:picChg>
        <pc:picChg chg="add del mod">
          <ac:chgData name="Sanjapu, Ashoka Chakra Varthy" userId="23af22b8-c2f1-4016-a73b-3c952e7e39c8" providerId="ADAL" clId="{83F3D2E9-B169-3342-BF92-E6850161C07C}" dt="2024-05-03T01:01:23.360" v="2387" actId="478"/>
          <ac:picMkLst>
            <pc:docMk/>
            <pc:sldMk cId="3455050994" sldId="265"/>
            <ac:picMk id="5" creationId="{F1D3320A-E844-26BB-06C7-B22E9925A7ED}"/>
          </ac:picMkLst>
        </pc:picChg>
        <pc:picChg chg="add mod">
          <ac:chgData name="Sanjapu, Ashoka Chakra Varthy" userId="23af22b8-c2f1-4016-a73b-3c952e7e39c8" providerId="ADAL" clId="{83F3D2E9-B169-3342-BF92-E6850161C07C}" dt="2024-05-03T01:11:39.618" v="2438" actId="1076"/>
          <ac:picMkLst>
            <pc:docMk/>
            <pc:sldMk cId="3455050994" sldId="265"/>
            <ac:picMk id="6" creationId="{5D3D81F2-8C0D-7050-3EF3-EB42AC81C40D}"/>
          </ac:picMkLst>
        </pc:picChg>
        <pc:picChg chg="add mod">
          <ac:chgData name="Sanjapu, Ashoka Chakra Varthy" userId="23af22b8-c2f1-4016-a73b-3c952e7e39c8" providerId="ADAL" clId="{83F3D2E9-B169-3342-BF92-E6850161C07C}" dt="2024-05-03T01:05:44.206" v="2407" actId="14100"/>
          <ac:picMkLst>
            <pc:docMk/>
            <pc:sldMk cId="3455050994" sldId="265"/>
            <ac:picMk id="7" creationId="{B57AD639-BCEB-51C6-BBA4-424D5E45330C}"/>
          </ac:picMkLst>
        </pc:picChg>
        <pc:picChg chg="add mod">
          <ac:chgData name="Sanjapu, Ashoka Chakra Varthy" userId="23af22b8-c2f1-4016-a73b-3c952e7e39c8" providerId="ADAL" clId="{83F3D2E9-B169-3342-BF92-E6850161C07C}" dt="2024-05-03T01:11:45.544" v="2440" actId="14100"/>
          <ac:picMkLst>
            <pc:docMk/>
            <pc:sldMk cId="3455050994" sldId="265"/>
            <ac:picMk id="9" creationId="{25C63E4A-023B-EA8B-9CAD-A728CDB49F39}"/>
          </ac:picMkLst>
        </pc:picChg>
        <pc:picChg chg="add">
          <ac:chgData name="Sanjapu, Ashoka Chakra Varthy" userId="23af22b8-c2f1-4016-a73b-3c952e7e39c8" providerId="ADAL" clId="{83F3D2E9-B169-3342-BF92-E6850161C07C}" dt="2024-05-03T01:05:33.294" v="2403" actId="26606"/>
          <ac:picMkLst>
            <pc:docMk/>
            <pc:sldMk cId="3455050994" sldId="265"/>
            <ac:picMk id="21" creationId="{BC526B7A-4801-4FD1-95C8-03AF22629E87}"/>
          </ac:picMkLst>
        </pc:picChg>
      </pc:sldChg>
      <pc:sldChg chg="addSp modSp new mod setBg">
        <pc:chgData name="Sanjapu, Ashoka Chakra Varthy" userId="23af22b8-c2f1-4016-a73b-3c952e7e39c8" providerId="ADAL" clId="{83F3D2E9-B169-3342-BF92-E6850161C07C}" dt="2024-05-03T00:15:30.071" v="1323" actId="20577"/>
        <pc:sldMkLst>
          <pc:docMk/>
          <pc:sldMk cId="1949622974" sldId="266"/>
        </pc:sldMkLst>
        <pc:spChg chg="mod">
          <ac:chgData name="Sanjapu, Ashoka Chakra Varthy" userId="23af22b8-c2f1-4016-a73b-3c952e7e39c8" providerId="ADAL" clId="{83F3D2E9-B169-3342-BF92-E6850161C07C}" dt="2024-05-02T23:17:52.913" v="38" actId="14100"/>
          <ac:spMkLst>
            <pc:docMk/>
            <pc:sldMk cId="1949622974" sldId="266"/>
            <ac:spMk id="2" creationId="{30BAAB49-8163-816C-6F0F-457AAA047718}"/>
          </ac:spMkLst>
        </pc:spChg>
        <pc:spChg chg="mod">
          <ac:chgData name="Sanjapu, Ashoka Chakra Varthy" userId="23af22b8-c2f1-4016-a73b-3c952e7e39c8" providerId="ADAL" clId="{83F3D2E9-B169-3342-BF92-E6850161C07C}" dt="2024-05-03T00:15:30.071" v="1323" actId="20577"/>
          <ac:spMkLst>
            <pc:docMk/>
            <pc:sldMk cId="1949622974" sldId="266"/>
            <ac:spMk id="3" creationId="{DCF83433-CD17-65DA-C6BD-ED530CD69FC6}"/>
          </ac:spMkLst>
        </pc:spChg>
        <pc:spChg chg="add">
          <ac:chgData name="Sanjapu, Ashoka Chakra Varthy" userId="23af22b8-c2f1-4016-a73b-3c952e7e39c8" providerId="ADAL" clId="{83F3D2E9-B169-3342-BF92-E6850161C07C}" dt="2024-05-02T23:17:19.034" v="1" actId="26606"/>
          <ac:spMkLst>
            <pc:docMk/>
            <pc:sldMk cId="1949622974" sldId="266"/>
            <ac:spMk id="8" creationId="{E06C35EF-DBC8-41DC-A647-F1E0F599BC39}"/>
          </ac:spMkLst>
        </pc:spChg>
        <pc:spChg chg="add">
          <ac:chgData name="Sanjapu, Ashoka Chakra Varthy" userId="23af22b8-c2f1-4016-a73b-3c952e7e39c8" providerId="ADAL" clId="{83F3D2E9-B169-3342-BF92-E6850161C07C}" dt="2024-05-02T23:17:19.034" v="1" actId="26606"/>
          <ac:spMkLst>
            <pc:docMk/>
            <pc:sldMk cId="1949622974" sldId="266"/>
            <ac:spMk id="10" creationId="{6DEB0BA5-59CA-4DBF-A716-BEEC67603046}"/>
          </ac:spMkLst>
        </pc:spChg>
        <pc:grpChg chg="add">
          <ac:chgData name="Sanjapu, Ashoka Chakra Varthy" userId="23af22b8-c2f1-4016-a73b-3c952e7e39c8" providerId="ADAL" clId="{83F3D2E9-B169-3342-BF92-E6850161C07C}" dt="2024-05-02T23:17:19.034" v="1" actId="26606"/>
          <ac:grpSpMkLst>
            <pc:docMk/>
            <pc:sldMk cId="1949622974" sldId="266"/>
            <ac:grpSpMk id="12" creationId="{DAA8545C-2832-4EB7-9624-D6EEA011A879}"/>
          </ac:grpSpMkLst>
        </pc:grpChg>
      </pc:sldChg>
      <pc:sldChg chg="addSp delSp modSp new del mod setBg">
        <pc:chgData name="Sanjapu, Ashoka Chakra Varthy" userId="23af22b8-c2f1-4016-a73b-3c952e7e39c8" providerId="ADAL" clId="{83F3D2E9-B169-3342-BF92-E6850161C07C}" dt="2024-05-02T23:52:18.219" v="892" actId="2696"/>
        <pc:sldMkLst>
          <pc:docMk/>
          <pc:sldMk cId="3054959090" sldId="267"/>
        </pc:sldMkLst>
        <pc:spChg chg="mod">
          <ac:chgData name="Sanjapu, Ashoka Chakra Varthy" userId="23af22b8-c2f1-4016-a73b-3c952e7e39c8" providerId="ADAL" clId="{83F3D2E9-B169-3342-BF92-E6850161C07C}" dt="2024-05-02T23:39:30.238" v="805" actId="1076"/>
          <ac:spMkLst>
            <pc:docMk/>
            <pc:sldMk cId="3054959090" sldId="267"/>
            <ac:spMk id="2" creationId="{677949FA-4BE9-766F-7F29-55B204E4670B}"/>
          </ac:spMkLst>
        </pc:spChg>
        <pc:spChg chg="mod">
          <ac:chgData name="Sanjapu, Ashoka Chakra Varthy" userId="23af22b8-c2f1-4016-a73b-3c952e7e39c8" providerId="ADAL" clId="{83F3D2E9-B169-3342-BF92-E6850161C07C}" dt="2024-05-02T23:39:44.056" v="812" actId="14100"/>
          <ac:spMkLst>
            <pc:docMk/>
            <pc:sldMk cId="3054959090" sldId="267"/>
            <ac:spMk id="3" creationId="{57A903F3-B073-E4CA-6F5C-30E151C3909C}"/>
          </ac:spMkLst>
        </pc:spChg>
        <pc:spChg chg="add">
          <ac:chgData name="Sanjapu, Ashoka Chakra Varthy" userId="23af22b8-c2f1-4016-a73b-3c952e7e39c8" providerId="ADAL" clId="{83F3D2E9-B169-3342-BF92-E6850161C07C}" dt="2024-05-02T23:39:12.537" v="794" actId="26606"/>
          <ac:spMkLst>
            <pc:docMk/>
            <pc:sldMk cId="3054959090" sldId="267"/>
            <ac:spMk id="8" creationId="{8651CFA9-6065-4243-AC48-858E359780B1}"/>
          </ac:spMkLst>
        </pc:spChg>
        <pc:spChg chg="add">
          <ac:chgData name="Sanjapu, Ashoka Chakra Varthy" userId="23af22b8-c2f1-4016-a73b-3c952e7e39c8" providerId="ADAL" clId="{83F3D2E9-B169-3342-BF92-E6850161C07C}" dt="2024-05-02T23:39:12.537" v="794" actId="26606"/>
          <ac:spMkLst>
            <pc:docMk/>
            <pc:sldMk cId="3054959090" sldId="267"/>
            <ac:spMk id="10" creationId="{1DA57B7B-30D9-4515-9542-FFA699A3C8E8}"/>
          </ac:spMkLst>
        </pc:spChg>
        <pc:grpChg chg="add">
          <ac:chgData name="Sanjapu, Ashoka Chakra Varthy" userId="23af22b8-c2f1-4016-a73b-3c952e7e39c8" providerId="ADAL" clId="{83F3D2E9-B169-3342-BF92-E6850161C07C}" dt="2024-05-02T23:39:12.537" v="794" actId="26606"/>
          <ac:grpSpMkLst>
            <pc:docMk/>
            <pc:sldMk cId="3054959090" sldId="267"/>
            <ac:grpSpMk id="12" creationId="{D00940EF-FB5B-46E1-817C-8F4A5A4048F0}"/>
          </ac:grpSpMkLst>
        </pc:grpChg>
        <pc:picChg chg="add del mod">
          <ac:chgData name="Sanjapu, Ashoka Chakra Varthy" userId="23af22b8-c2f1-4016-a73b-3c952e7e39c8" providerId="ADAL" clId="{83F3D2E9-B169-3342-BF92-E6850161C07C}" dt="2024-05-02T23:51:25.846" v="879" actId="21"/>
          <ac:picMkLst>
            <pc:docMk/>
            <pc:sldMk cId="3054959090" sldId="267"/>
            <ac:picMk id="4" creationId="{65BFDB5B-C642-D074-948B-A114200689E7}"/>
          </ac:picMkLst>
        </pc:picChg>
      </pc:sldChg>
      <pc:sldChg chg="addSp delSp modSp new mod setBg">
        <pc:chgData name="Sanjapu, Ashoka Chakra Varthy" userId="23af22b8-c2f1-4016-a73b-3c952e7e39c8" providerId="ADAL" clId="{83F3D2E9-B169-3342-BF92-E6850161C07C}" dt="2024-05-03T02:01:33.286" v="4782" actId="1076"/>
        <pc:sldMkLst>
          <pc:docMk/>
          <pc:sldMk cId="2661937417" sldId="268"/>
        </pc:sldMkLst>
        <pc:spChg chg="del mod">
          <ac:chgData name="Sanjapu, Ashoka Chakra Varthy" userId="23af22b8-c2f1-4016-a73b-3c952e7e39c8" providerId="ADAL" clId="{83F3D2E9-B169-3342-BF92-E6850161C07C}" dt="2024-05-03T01:57:42.624" v="4684" actId="478"/>
          <ac:spMkLst>
            <pc:docMk/>
            <pc:sldMk cId="2661937417" sldId="268"/>
            <ac:spMk id="2" creationId="{AADB5AE3-62EF-41E0-92AB-591CF82FB42F}"/>
          </ac:spMkLst>
        </pc:spChg>
        <pc:spChg chg="mod">
          <ac:chgData name="Sanjapu, Ashoka Chakra Varthy" userId="23af22b8-c2f1-4016-a73b-3c952e7e39c8" providerId="ADAL" clId="{83F3D2E9-B169-3342-BF92-E6850161C07C}" dt="2024-05-03T01:58:51.403" v="4741" actId="2710"/>
          <ac:spMkLst>
            <pc:docMk/>
            <pc:sldMk cId="2661937417" sldId="268"/>
            <ac:spMk id="3" creationId="{ADB72CBF-C788-ED04-8A98-996F79902657}"/>
          </ac:spMkLst>
        </pc:spChg>
        <pc:spChg chg="add del">
          <ac:chgData name="Sanjapu, Ashoka Chakra Varthy" userId="23af22b8-c2f1-4016-a73b-3c952e7e39c8" providerId="ADAL" clId="{83F3D2E9-B169-3342-BF92-E6850161C07C}" dt="2024-05-02T23:40:07.772" v="816" actId="26606"/>
          <ac:spMkLst>
            <pc:docMk/>
            <pc:sldMk cId="2661937417" sldId="268"/>
            <ac:spMk id="8" creationId="{8651CFA9-6065-4243-AC48-858E359780B1}"/>
          </ac:spMkLst>
        </pc:spChg>
        <pc:spChg chg="add del">
          <ac:chgData name="Sanjapu, Ashoka Chakra Varthy" userId="23af22b8-c2f1-4016-a73b-3c952e7e39c8" providerId="ADAL" clId="{83F3D2E9-B169-3342-BF92-E6850161C07C}" dt="2024-05-02T23:40:07.772" v="816" actId="26606"/>
          <ac:spMkLst>
            <pc:docMk/>
            <pc:sldMk cId="2661937417" sldId="268"/>
            <ac:spMk id="10" creationId="{1DA57B7B-30D9-4515-9542-FFA699A3C8E8}"/>
          </ac:spMkLst>
        </pc:spChg>
        <pc:spChg chg="add">
          <ac:chgData name="Sanjapu, Ashoka Chakra Varthy" userId="23af22b8-c2f1-4016-a73b-3c952e7e39c8" providerId="ADAL" clId="{83F3D2E9-B169-3342-BF92-E6850161C07C}" dt="2024-05-02T23:40:07.784" v="817" actId="26606"/>
          <ac:spMkLst>
            <pc:docMk/>
            <pc:sldMk cId="2661937417" sldId="268"/>
            <ac:spMk id="16" creationId="{E06C35EF-DBC8-41DC-A647-F1E0F599BC39}"/>
          </ac:spMkLst>
        </pc:spChg>
        <pc:spChg chg="add">
          <ac:chgData name="Sanjapu, Ashoka Chakra Varthy" userId="23af22b8-c2f1-4016-a73b-3c952e7e39c8" providerId="ADAL" clId="{83F3D2E9-B169-3342-BF92-E6850161C07C}" dt="2024-05-02T23:40:07.784" v="817" actId="26606"/>
          <ac:spMkLst>
            <pc:docMk/>
            <pc:sldMk cId="2661937417" sldId="268"/>
            <ac:spMk id="17" creationId="{6DEB0BA5-59CA-4DBF-A716-BEEC67603046}"/>
          </ac:spMkLst>
        </pc:spChg>
        <pc:grpChg chg="add del">
          <ac:chgData name="Sanjapu, Ashoka Chakra Varthy" userId="23af22b8-c2f1-4016-a73b-3c952e7e39c8" providerId="ADAL" clId="{83F3D2E9-B169-3342-BF92-E6850161C07C}" dt="2024-05-02T23:40:07.772" v="816" actId="26606"/>
          <ac:grpSpMkLst>
            <pc:docMk/>
            <pc:sldMk cId="2661937417" sldId="268"/>
            <ac:grpSpMk id="12" creationId="{DB2F975E-DA49-4702-8C47-1C492A7A848E}"/>
          </ac:grpSpMkLst>
        </pc:grpChg>
        <pc:grpChg chg="add">
          <ac:chgData name="Sanjapu, Ashoka Chakra Varthy" userId="23af22b8-c2f1-4016-a73b-3c952e7e39c8" providerId="ADAL" clId="{83F3D2E9-B169-3342-BF92-E6850161C07C}" dt="2024-05-02T23:40:07.784" v="817" actId="26606"/>
          <ac:grpSpMkLst>
            <pc:docMk/>
            <pc:sldMk cId="2661937417" sldId="268"/>
            <ac:grpSpMk id="18" creationId="{DAA8545C-2832-4EB7-9624-D6EEA011A879}"/>
          </ac:grpSpMkLst>
        </pc:grpChg>
        <pc:picChg chg="add mod">
          <ac:chgData name="Sanjapu, Ashoka Chakra Varthy" userId="23af22b8-c2f1-4016-a73b-3c952e7e39c8" providerId="ADAL" clId="{83F3D2E9-B169-3342-BF92-E6850161C07C}" dt="2024-05-03T02:01:33.286" v="4782" actId="1076"/>
          <ac:picMkLst>
            <pc:docMk/>
            <pc:sldMk cId="2661937417" sldId="268"/>
            <ac:picMk id="4" creationId="{91F57C16-42EE-9DFF-C88C-05139505B735}"/>
          </ac:picMkLst>
        </pc:picChg>
      </pc:sldChg>
      <pc:sldChg chg="addSp delSp modSp new mod ord setBg">
        <pc:chgData name="Sanjapu, Ashoka Chakra Varthy" userId="23af22b8-c2f1-4016-a73b-3c952e7e39c8" providerId="ADAL" clId="{83F3D2E9-B169-3342-BF92-E6850161C07C}" dt="2024-05-03T01:53:32.292" v="4644" actId="1076"/>
        <pc:sldMkLst>
          <pc:docMk/>
          <pc:sldMk cId="663884049" sldId="269"/>
        </pc:sldMkLst>
        <pc:spChg chg="del mod">
          <ac:chgData name="Sanjapu, Ashoka Chakra Varthy" userId="23af22b8-c2f1-4016-a73b-3c952e7e39c8" providerId="ADAL" clId="{83F3D2E9-B169-3342-BF92-E6850161C07C}" dt="2024-05-03T01:49:15.728" v="4221" actId="478"/>
          <ac:spMkLst>
            <pc:docMk/>
            <pc:sldMk cId="663884049" sldId="269"/>
            <ac:spMk id="2" creationId="{9F6D2C6A-60B9-FA49-0B6D-BE0178C62B1B}"/>
          </ac:spMkLst>
        </pc:spChg>
        <pc:spChg chg="del mod">
          <ac:chgData name="Sanjapu, Ashoka Chakra Varthy" userId="23af22b8-c2f1-4016-a73b-3c952e7e39c8" providerId="ADAL" clId="{83F3D2E9-B169-3342-BF92-E6850161C07C}" dt="2024-05-02T23:52:00.080" v="886"/>
          <ac:spMkLst>
            <pc:docMk/>
            <pc:sldMk cId="663884049" sldId="269"/>
            <ac:spMk id="3" creationId="{DD54D27A-3C05-3CFF-84B1-5140177627D7}"/>
          </ac:spMkLst>
        </pc:spChg>
        <pc:spChg chg="add mod">
          <ac:chgData name="Sanjapu, Ashoka Chakra Varthy" userId="23af22b8-c2f1-4016-a73b-3c952e7e39c8" providerId="ADAL" clId="{83F3D2E9-B169-3342-BF92-E6850161C07C}" dt="2024-05-03T01:53:32.292" v="4644" actId="1076"/>
          <ac:spMkLst>
            <pc:docMk/>
            <pc:sldMk cId="663884049" sldId="269"/>
            <ac:spMk id="6" creationId="{8EBBFD57-626D-2D08-6971-E67A52F867F0}"/>
          </ac:spMkLst>
        </pc:spChg>
        <pc:spChg chg="add del">
          <ac:chgData name="Sanjapu, Ashoka Chakra Varthy" userId="23af22b8-c2f1-4016-a73b-3c952e7e39c8" providerId="ADAL" clId="{83F3D2E9-B169-3342-BF92-E6850161C07C}" dt="2024-05-03T01:48:59.976" v="4218" actId="26606"/>
          <ac:spMkLst>
            <pc:docMk/>
            <pc:sldMk cId="663884049" sldId="269"/>
            <ac:spMk id="8" creationId="{E06C35EF-DBC8-41DC-A647-F1E0F599BC39}"/>
          </ac:spMkLst>
        </pc:spChg>
        <pc:spChg chg="add del">
          <ac:chgData name="Sanjapu, Ashoka Chakra Varthy" userId="23af22b8-c2f1-4016-a73b-3c952e7e39c8" providerId="ADAL" clId="{83F3D2E9-B169-3342-BF92-E6850161C07C}" dt="2024-05-03T01:48:59.976" v="4218" actId="26606"/>
          <ac:spMkLst>
            <pc:docMk/>
            <pc:sldMk cId="663884049" sldId="269"/>
            <ac:spMk id="10" creationId="{6DEB0BA5-59CA-4DBF-A716-BEEC67603046}"/>
          </ac:spMkLst>
        </pc:spChg>
        <pc:spChg chg="add">
          <ac:chgData name="Sanjapu, Ashoka Chakra Varthy" userId="23af22b8-c2f1-4016-a73b-3c952e7e39c8" providerId="ADAL" clId="{83F3D2E9-B169-3342-BF92-E6850161C07C}" dt="2024-05-03T01:48:59.976" v="4218" actId="26606"/>
          <ac:spMkLst>
            <pc:docMk/>
            <pc:sldMk cId="663884049" sldId="269"/>
            <ac:spMk id="19" creationId="{0BABF38A-8A0D-492E-BD20-6CF4D46B50BD}"/>
          </ac:spMkLst>
        </pc:spChg>
        <pc:spChg chg="add">
          <ac:chgData name="Sanjapu, Ashoka Chakra Varthy" userId="23af22b8-c2f1-4016-a73b-3c952e7e39c8" providerId="ADAL" clId="{83F3D2E9-B169-3342-BF92-E6850161C07C}" dt="2024-05-03T01:48:59.976" v="4218" actId="26606"/>
          <ac:spMkLst>
            <pc:docMk/>
            <pc:sldMk cId="663884049" sldId="269"/>
            <ac:spMk id="23" creationId="{310E06F9-9F12-4D1B-92C0-4B30818D093E}"/>
          </ac:spMkLst>
        </pc:spChg>
        <pc:spChg chg="add">
          <ac:chgData name="Sanjapu, Ashoka Chakra Varthy" userId="23af22b8-c2f1-4016-a73b-3c952e7e39c8" providerId="ADAL" clId="{83F3D2E9-B169-3342-BF92-E6850161C07C}" dt="2024-05-03T01:48:59.976" v="4218" actId="26606"/>
          <ac:spMkLst>
            <pc:docMk/>
            <pc:sldMk cId="663884049" sldId="269"/>
            <ac:spMk id="25" creationId="{8F5EFE88-F6A7-4B53-AF99-227DFC56A032}"/>
          </ac:spMkLst>
        </pc:spChg>
        <pc:spChg chg="add">
          <ac:chgData name="Sanjapu, Ashoka Chakra Varthy" userId="23af22b8-c2f1-4016-a73b-3c952e7e39c8" providerId="ADAL" clId="{83F3D2E9-B169-3342-BF92-E6850161C07C}" dt="2024-05-03T01:48:59.976" v="4218" actId="26606"/>
          <ac:spMkLst>
            <pc:docMk/>
            <pc:sldMk cId="663884049" sldId="269"/>
            <ac:spMk id="27" creationId="{A25394E9-D225-43D7-9663-F27655BF9328}"/>
          </ac:spMkLst>
        </pc:spChg>
        <pc:grpChg chg="add del">
          <ac:chgData name="Sanjapu, Ashoka Chakra Varthy" userId="23af22b8-c2f1-4016-a73b-3c952e7e39c8" providerId="ADAL" clId="{83F3D2E9-B169-3342-BF92-E6850161C07C}" dt="2024-05-03T01:48:59.976" v="4218" actId="26606"/>
          <ac:grpSpMkLst>
            <pc:docMk/>
            <pc:sldMk cId="663884049" sldId="269"/>
            <ac:grpSpMk id="12" creationId="{DAA8545C-2832-4EB7-9624-D6EEA011A879}"/>
          </ac:grpSpMkLst>
        </pc:grpChg>
        <pc:grpChg chg="add">
          <ac:chgData name="Sanjapu, Ashoka Chakra Varthy" userId="23af22b8-c2f1-4016-a73b-3c952e7e39c8" providerId="ADAL" clId="{83F3D2E9-B169-3342-BF92-E6850161C07C}" dt="2024-05-03T01:48:59.976" v="4218" actId="26606"/>
          <ac:grpSpMkLst>
            <pc:docMk/>
            <pc:sldMk cId="663884049" sldId="269"/>
            <ac:grpSpMk id="29" creationId="{5167B5BB-22C6-4BD3-9F8F-0E0545D40E03}"/>
          </ac:grpSpMkLst>
        </pc:grpChg>
        <pc:picChg chg="add mod">
          <ac:chgData name="Sanjapu, Ashoka Chakra Varthy" userId="23af22b8-c2f1-4016-a73b-3c952e7e39c8" providerId="ADAL" clId="{83F3D2E9-B169-3342-BF92-E6850161C07C}" dt="2024-05-03T01:48:59.976" v="4218" actId="26606"/>
          <ac:picMkLst>
            <pc:docMk/>
            <pc:sldMk cId="663884049" sldId="269"/>
            <ac:picMk id="4" creationId="{DAF08E01-9765-CC68-C950-D61CBBB31061}"/>
          </ac:picMkLst>
        </pc:picChg>
        <pc:picChg chg="add mod">
          <ac:chgData name="Sanjapu, Ashoka Chakra Varthy" userId="23af22b8-c2f1-4016-a73b-3c952e7e39c8" providerId="ADAL" clId="{83F3D2E9-B169-3342-BF92-E6850161C07C}" dt="2024-05-03T01:48:59.976" v="4218" actId="26606"/>
          <ac:picMkLst>
            <pc:docMk/>
            <pc:sldMk cId="663884049" sldId="269"/>
            <ac:picMk id="5" creationId="{5D697928-FCBF-E27E-DE7A-7FF6699501DD}"/>
          </ac:picMkLst>
        </pc:picChg>
        <pc:picChg chg="add">
          <ac:chgData name="Sanjapu, Ashoka Chakra Varthy" userId="23af22b8-c2f1-4016-a73b-3c952e7e39c8" providerId="ADAL" clId="{83F3D2E9-B169-3342-BF92-E6850161C07C}" dt="2024-05-03T01:48:59.976" v="4218" actId="26606"/>
          <ac:picMkLst>
            <pc:docMk/>
            <pc:sldMk cId="663884049" sldId="269"/>
            <ac:picMk id="21" creationId="{BC526B7A-4801-4FD1-95C8-03AF22629E87}"/>
          </ac:picMkLst>
        </pc:picChg>
      </pc:sldChg>
      <pc:sldChg chg="addSp delSp modSp new del mod setBg">
        <pc:chgData name="Sanjapu, Ashoka Chakra Varthy" userId="23af22b8-c2f1-4016-a73b-3c952e7e39c8" providerId="ADAL" clId="{83F3D2E9-B169-3342-BF92-E6850161C07C}" dt="2024-05-02T23:52:24.380" v="893" actId="2696"/>
        <pc:sldMkLst>
          <pc:docMk/>
          <pc:sldMk cId="3566995039" sldId="270"/>
        </pc:sldMkLst>
        <pc:spChg chg="mod">
          <ac:chgData name="Sanjapu, Ashoka Chakra Varthy" userId="23af22b8-c2f1-4016-a73b-3c952e7e39c8" providerId="ADAL" clId="{83F3D2E9-B169-3342-BF92-E6850161C07C}" dt="2024-05-02T23:47:03.301" v="844" actId="26606"/>
          <ac:spMkLst>
            <pc:docMk/>
            <pc:sldMk cId="3566995039" sldId="270"/>
            <ac:spMk id="2" creationId="{52EFBD0C-C51E-2648-031C-ABAD57614CF8}"/>
          </ac:spMkLst>
        </pc:spChg>
        <pc:spChg chg="mod">
          <ac:chgData name="Sanjapu, Ashoka Chakra Varthy" userId="23af22b8-c2f1-4016-a73b-3c952e7e39c8" providerId="ADAL" clId="{83F3D2E9-B169-3342-BF92-E6850161C07C}" dt="2024-05-02T23:47:03.301" v="844" actId="26606"/>
          <ac:spMkLst>
            <pc:docMk/>
            <pc:sldMk cId="3566995039" sldId="270"/>
            <ac:spMk id="3" creationId="{937470FE-5A63-D370-8A7D-61CE5C3FD5C6}"/>
          </ac:spMkLst>
        </pc:spChg>
        <pc:spChg chg="add">
          <ac:chgData name="Sanjapu, Ashoka Chakra Varthy" userId="23af22b8-c2f1-4016-a73b-3c952e7e39c8" providerId="ADAL" clId="{83F3D2E9-B169-3342-BF92-E6850161C07C}" dt="2024-05-02T23:47:03.301" v="844" actId="26606"/>
          <ac:spMkLst>
            <pc:docMk/>
            <pc:sldMk cId="3566995039" sldId="270"/>
            <ac:spMk id="8" creationId="{E06C35EF-DBC8-41DC-A647-F1E0F599BC39}"/>
          </ac:spMkLst>
        </pc:spChg>
        <pc:spChg chg="add">
          <ac:chgData name="Sanjapu, Ashoka Chakra Varthy" userId="23af22b8-c2f1-4016-a73b-3c952e7e39c8" providerId="ADAL" clId="{83F3D2E9-B169-3342-BF92-E6850161C07C}" dt="2024-05-02T23:47:03.301" v="844" actId="26606"/>
          <ac:spMkLst>
            <pc:docMk/>
            <pc:sldMk cId="3566995039" sldId="270"/>
            <ac:spMk id="10" creationId="{6DEB0BA5-59CA-4DBF-A716-BEEC67603046}"/>
          </ac:spMkLst>
        </pc:spChg>
        <pc:grpChg chg="add">
          <ac:chgData name="Sanjapu, Ashoka Chakra Varthy" userId="23af22b8-c2f1-4016-a73b-3c952e7e39c8" providerId="ADAL" clId="{83F3D2E9-B169-3342-BF92-E6850161C07C}" dt="2024-05-02T23:47:03.301" v="844" actId="26606"/>
          <ac:grpSpMkLst>
            <pc:docMk/>
            <pc:sldMk cId="3566995039" sldId="270"/>
            <ac:grpSpMk id="12" creationId="{DAA8545C-2832-4EB7-9624-D6EEA011A879}"/>
          </ac:grpSpMkLst>
        </pc:grpChg>
        <pc:picChg chg="add del mod">
          <ac:chgData name="Sanjapu, Ashoka Chakra Varthy" userId="23af22b8-c2f1-4016-a73b-3c952e7e39c8" providerId="ADAL" clId="{83F3D2E9-B169-3342-BF92-E6850161C07C}" dt="2024-05-02T23:51:58.096" v="885" actId="21"/>
          <ac:picMkLst>
            <pc:docMk/>
            <pc:sldMk cId="3566995039" sldId="270"/>
            <ac:picMk id="4" creationId="{414437DF-743A-419D-078E-DAF5E0FC6791}"/>
          </ac:picMkLst>
        </pc:picChg>
      </pc:sldChg>
      <pc:sldChg chg="addSp delSp modSp new mod ord setBg">
        <pc:chgData name="Sanjapu, Ashoka Chakra Varthy" userId="23af22b8-c2f1-4016-a73b-3c952e7e39c8" providerId="ADAL" clId="{83F3D2E9-B169-3342-BF92-E6850161C07C}" dt="2024-05-03T01:48:38.675" v="4215" actId="20578"/>
        <pc:sldMkLst>
          <pc:docMk/>
          <pc:sldMk cId="2604841531" sldId="271"/>
        </pc:sldMkLst>
        <pc:spChg chg="mod">
          <ac:chgData name="Sanjapu, Ashoka Chakra Varthy" userId="23af22b8-c2f1-4016-a73b-3c952e7e39c8" providerId="ADAL" clId="{83F3D2E9-B169-3342-BF92-E6850161C07C}" dt="2024-05-02T23:47:24.934" v="849" actId="26606"/>
          <ac:spMkLst>
            <pc:docMk/>
            <pc:sldMk cId="2604841531" sldId="271"/>
            <ac:spMk id="2" creationId="{E5D413B6-4F96-182C-D0B3-838AF3762B89}"/>
          </ac:spMkLst>
        </pc:spChg>
        <pc:spChg chg="del mod">
          <ac:chgData name="Sanjapu, Ashoka Chakra Varthy" userId="23af22b8-c2f1-4016-a73b-3c952e7e39c8" providerId="ADAL" clId="{83F3D2E9-B169-3342-BF92-E6850161C07C}" dt="2024-05-02T23:47:48.519" v="853"/>
          <ac:spMkLst>
            <pc:docMk/>
            <pc:sldMk cId="2604841531" sldId="271"/>
            <ac:spMk id="3" creationId="{8A4ED87B-94F8-F553-8EAB-2968DE06CB84}"/>
          </ac:spMkLst>
        </pc:spChg>
        <pc:spChg chg="add">
          <ac:chgData name="Sanjapu, Ashoka Chakra Varthy" userId="23af22b8-c2f1-4016-a73b-3c952e7e39c8" providerId="ADAL" clId="{83F3D2E9-B169-3342-BF92-E6850161C07C}" dt="2024-05-02T23:47:24.934" v="849" actId="26606"/>
          <ac:spMkLst>
            <pc:docMk/>
            <pc:sldMk cId="2604841531" sldId="271"/>
            <ac:spMk id="8" creationId="{8651CFA9-6065-4243-AC48-858E359780B1}"/>
          </ac:spMkLst>
        </pc:spChg>
        <pc:spChg chg="add">
          <ac:chgData name="Sanjapu, Ashoka Chakra Varthy" userId="23af22b8-c2f1-4016-a73b-3c952e7e39c8" providerId="ADAL" clId="{83F3D2E9-B169-3342-BF92-E6850161C07C}" dt="2024-05-02T23:47:24.934" v="849" actId="26606"/>
          <ac:spMkLst>
            <pc:docMk/>
            <pc:sldMk cId="2604841531" sldId="271"/>
            <ac:spMk id="10" creationId="{1DA57B7B-30D9-4515-9542-FFA699A3C8E8}"/>
          </ac:spMkLst>
        </pc:spChg>
        <pc:grpChg chg="add">
          <ac:chgData name="Sanjapu, Ashoka Chakra Varthy" userId="23af22b8-c2f1-4016-a73b-3c952e7e39c8" providerId="ADAL" clId="{83F3D2E9-B169-3342-BF92-E6850161C07C}" dt="2024-05-02T23:47:24.934" v="849" actId="26606"/>
          <ac:grpSpMkLst>
            <pc:docMk/>
            <pc:sldMk cId="2604841531" sldId="271"/>
            <ac:grpSpMk id="12" creationId="{D00940EF-FB5B-46E1-817C-8F4A5A4048F0}"/>
          </ac:grpSpMkLst>
        </pc:grpChg>
        <pc:picChg chg="add mod">
          <ac:chgData name="Sanjapu, Ashoka Chakra Varthy" userId="23af22b8-c2f1-4016-a73b-3c952e7e39c8" providerId="ADAL" clId="{83F3D2E9-B169-3342-BF92-E6850161C07C}" dt="2024-05-02T23:47:47.595" v="852" actId="1076"/>
          <ac:picMkLst>
            <pc:docMk/>
            <pc:sldMk cId="2604841531" sldId="271"/>
            <ac:picMk id="4" creationId="{873B94B1-851A-5D28-4DB8-ECB38DFD0238}"/>
          </ac:picMkLst>
        </pc:picChg>
        <pc:picChg chg="add mod">
          <ac:chgData name="Sanjapu, Ashoka Chakra Varthy" userId="23af22b8-c2f1-4016-a73b-3c952e7e39c8" providerId="ADAL" clId="{83F3D2E9-B169-3342-BF92-E6850161C07C}" dt="2024-05-02T23:47:55.126" v="855" actId="14100"/>
          <ac:picMkLst>
            <pc:docMk/>
            <pc:sldMk cId="2604841531" sldId="271"/>
            <ac:picMk id="5" creationId="{2DDE9630-EB55-F872-F23F-7C0617DDF47F}"/>
          </ac:picMkLst>
        </pc:picChg>
      </pc:sldChg>
      <pc:sldChg chg="addSp delSp modSp new mod setBg">
        <pc:chgData name="Sanjapu, Ashoka Chakra Varthy" userId="23af22b8-c2f1-4016-a73b-3c952e7e39c8" providerId="ADAL" clId="{83F3D2E9-B169-3342-BF92-E6850161C07C}" dt="2024-05-03T01:35:59.208" v="3562" actId="1076"/>
        <pc:sldMkLst>
          <pc:docMk/>
          <pc:sldMk cId="1863583411" sldId="272"/>
        </pc:sldMkLst>
        <pc:spChg chg="del mod">
          <ac:chgData name="Sanjapu, Ashoka Chakra Varthy" userId="23af22b8-c2f1-4016-a73b-3c952e7e39c8" providerId="ADAL" clId="{83F3D2E9-B169-3342-BF92-E6850161C07C}" dt="2024-05-03T01:32:36.522" v="3481" actId="478"/>
          <ac:spMkLst>
            <pc:docMk/>
            <pc:sldMk cId="1863583411" sldId="272"/>
            <ac:spMk id="2" creationId="{99CF12E8-BBB2-2885-549B-DDC35F5A7BBE}"/>
          </ac:spMkLst>
        </pc:spChg>
        <pc:spChg chg="del mod">
          <ac:chgData name="Sanjapu, Ashoka Chakra Varthy" userId="23af22b8-c2f1-4016-a73b-3c952e7e39c8" providerId="ADAL" clId="{83F3D2E9-B169-3342-BF92-E6850161C07C}" dt="2024-05-02T23:49:11.951" v="862"/>
          <ac:spMkLst>
            <pc:docMk/>
            <pc:sldMk cId="1863583411" sldId="272"/>
            <ac:spMk id="3" creationId="{0307DA01-651E-E75A-46A5-252D019151EA}"/>
          </ac:spMkLst>
        </pc:spChg>
        <pc:spChg chg="add mod">
          <ac:chgData name="Sanjapu, Ashoka Chakra Varthy" userId="23af22b8-c2f1-4016-a73b-3c952e7e39c8" providerId="ADAL" clId="{83F3D2E9-B169-3342-BF92-E6850161C07C}" dt="2024-05-03T01:35:55.038" v="3560" actId="14100"/>
          <ac:spMkLst>
            <pc:docMk/>
            <pc:sldMk cId="1863583411" sldId="272"/>
            <ac:spMk id="7" creationId="{C3EBE80E-28B9-34E0-8363-01E73F6C125C}"/>
          </ac:spMkLst>
        </pc:spChg>
        <pc:spChg chg="add del">
          <ac:chgData name="Sanjapu, Ashoka Chakra Varthy" userId="23af22b8-c2f1-4016-a73b-3c952e7e39c8" providerId="ADAL" clId="{83F3D2E9-B169-3342-BF92-E6850161C07C}" dt="2024-05-03T01:32:03.946" v="3471" actId="26606"/>
          <ac:spMkLst>
            <pc:docMk/>
            <pc:sldMk cId="1863583411" sldId="272"/>
            <ac:spMk id="8" creationId="{E06C35EF-DBC8-41DC-A647-F1E0F599BC39}"/>
          </ac:spMkLst>
        </pc:spChg>
        <pc:spChg chg="add del">
          <ac:chgData name="Sanjapu, Ashoka Chakra Varthy" userId="23af22b8-c2f1-4016-a73b-3c952e7e39c8" providerId="ADAL" clId="{83F3D2E9-B169-3342-BF92-E6850161C07C}" dt="2024-05-03T01:32:03.946" v="3471" actId="26606"/>
          <ac:spMkLst>
            <pc:docMk/>
            <pc:sldMk cId="1863583411" sldId="272"/>
            <ac:spMk id="10" creationId="{6DEB0BA5-59CA-4DBF-A716-BEEC67603046}"/>
          </ac:spMkLst>
        </pc:spChg>
        <pc:spChg chg="add del">
          <ac:chgData name="Sanjapu, Ashoka Chakra Varthy" userId="23af22b8-c2f1-4016-a73b-3c952e7e39c8" providerId="ADAL" clId="{83F3D2E9-B169-3342-BF92-E6850161C07C}" dt="2024-05-03T01:32:02.356" v="3468" actId="26606"/>
          <ac:spMkLst>
            <pc:docMk/>
            <pc:sldMk cId="1863583411" sldId="272"/>
            <ac:spMk id="18" creationId="{6359BF0F-E4F8-5330-CB33-A663772B7B62}"/>
          </ac:spMkLst>
        </pc:spChg>
        <pc:spChg chg="add del">
          <ac:chgData name="Sanjapu, Ashoka Chakra Varthy" userId="23af22b8-c2f1-4016-a73b-3c952e7e39c8" providerId="ADAL" clId="{83F3D2E9-B169-3342-BF92-E6850161C07C}" dt="2024-05-03T01:32:02.356" v="3468" actId="26606"/>
          <ac:spMkLst>
            <pc:docMk/>
            <pc:sldMk cId="1863583411" sldId="272"/>
            <ac:spMk id="21" creationId="{A4FB2F27-3F7D-440E-A905-86607A926A29}"/>
          </ac:spMkLst>
        </pc:spChg>
        <pc:spChg chg="add del">
          <ac:chgData name="Sanjapu, Ashoka Chakra Varthy" userId="23af22b8-c2f1-4016-a73b-3c952e7e39c8" providerId="ADAL" clId="{83F3D2E9-B169-3342-BF92-E6850161C07C}" dt="2024-05-03T01:32:02.356" v="3468" actId="26606"/>
          <ac:spMkLst>
            <pc:docMk/>
            <pc:sldMk cId="1863583411" sldId="272"/>
            <ac:spMk id="23" creationId="{821C4256-0153-4773-A18C-CD019ED4BDAB}"/>
          </ac:spMkLst>
        </pc:spChg>
        <pc:spChg chg="add del">
          <ac:chgData name="Sanjapu, Ashoka Chakra Varthy" userId="23af22b8-c2f1-4016-a73b-3c952e7e39c8" providerId="ADAL" clId="{83F3D2E9-B169-3342-BF92-E6850161C07C}" dt="2024-05-03T01:32:03.932" v="3470" actId="26606"/>
          <ac:spMkLst>
            <pc:docMk/>
            <pc:sldMk cId="1863583411" sldId="272"/>
            <ac:spMk id="29" creationId="{4AB8125F-0FD8-48CD-9F43-73E5494EA774}"/>
          </ac:spMkLst>
        </pc:spChg>
        <pc:spChg chg="add del">
          <ac:chgData name="Sanjapu, Ashoka Chakra Varthy" userId="23af22b8-c2f1-4016-a73b-3c952e7e39c8" providerId="ADAL" clId="{83F3D2E9-B169-3342-BF92-E6850161C07C}" dt="2024-05-03T01:32:03.932" v="3470" actId="26606"/>
          <ac:spMkLst>
            <pc:docMk/>
            <pc:sldMk cId="1863583411" sldId="272"/>
            <ac:spMk id="30" creationId="{EBDFFBC1-15BD-428E-B8AF-ECF5D1B76DEB}"/>
          </ac:spMkLst>
        </pc:spChg>
        <pc:spChg chg="add del">
          <ac:chgData name="Sanjapu, Ashoka Chakra Varthy" userId="23af22b8-c2f1-4016-a73b-3c952e7e39c8" providerId="ADAL" clId="{83F3D2E9-B169-3342-BF92-E6850161C07C}" dt="2024-05-03T01:32:03.932" v="3470" actId="26606"/>
          <ac:spMkLst>
            <pc:docMk/>
            <pc:sldMk cId="1863583411" sldId="272"/>
            <ac:spMk id="32" creationId="{3269916C-78C0-D90D-E6F4-D58AEFEF93B6}"/>
          </ac:spMkLst>
        </pc:spChg>
        <pc:spChg chg="add del">
          <ac:chgData name="Sanjapu, Ashoka Chakra Varthy" userId="23af22b8-c2f1-4016-a73b-3c952e7e39c8" providerId="ADAL" clId="{83F3D2E9-B169-3342-BF92-E6850161C07C}" dt="2024-05-03T01:32:18.296" v="3475" actId="26606"/>
          <ac:spMkLst>
            <pc:docMk/>
            <pc:sldMk cId="1863583411" sldId="272"/>
            <ac:spMk id="34" creationId="{A4FB2F27-3F7D-440E-A905-86607A926A29}"/>
          </ac:spMkLst>
        </pc:spChg>
        <pc:spChg chg="add del">
          <ac:chgData name="Sanjapu, Ashoka Chakra Varthy" userId="23af22b8-c2f1-4016-a73b-3c952e7e39c8" providerId="ADAL" clId="{83F3D2E9-B169-3342-BF92-E6850161C07C}" dt="2024-05-03T01:32:18.296" v="3475" actId="26606"/>
          <ac:spMkLst>
            <pc:docMk/>
            <pc:sldMk cId="1863583411" sldId="272"/>
            <ac:spMk id="35" creationId="{821C4256-0153-4773-A18C-CD019ED4BDAB}"/>
          </ac:spMkLst>
        </pc:spChg>
        <pc:spChg chg="add del mod">
          <ac:chgData name="Sanjapu, Ashoka Chakra Varthy" userId="23af22b8-c2f1-4016-a73b-3c952e7e39c8" providerId="ADAL" clId="{83F3D2E9-B169-3342-BF92-E6850161C07C}" dt="2024-05-03T01:32:31.758" v="3479" actId="478"/>
          <ac:spMkLst>
            <pc:docMk/>
            <pc:sldMk cId="1863583411" sldId="272"/>
            <ac:spMk id="37" creationId="{6359BF0F-E4F8-5330-CB33-A663772B7B62}"/>
          </ac:spMkLst>
        </pc:spChg>
        <pc:spChg chg="add del">
          <ac:chgData name="Sanjapu, Ashoka Chakra Varthy" userId="23af22b8-c2f1-4016-a73b-3c952e7e39c8" providerId="ADAL" clId="{83F3D2E9-B169-3342-BF92-E6850161C07C}" dt="2024-05-03T01:32:18.282" v="3474" actId="26606"/>
          <ac:spMkLst>
            <pc:docMk/>
            <pc:sldMk cId="1863583411" sldId="272"/>
            <ac:spMk id="42" creationId="{A4FB2F27-3F7D-440E-A905-86607A926A29}"/>
          </ac:spMkLst>
        </pc:spChg>
        <pc:spChg chg="add del">
          <ac:chgData name="Sanjapu, Ashoka Chakra Varthy" userId="23af22b8-c2f1-4016-a73b-3c952e7e39c8" providerId="ADAL" clId="{83F3D2E9-B169-3342-BF92-E6850161C07C}" dt="2024-05-03T01:32:18.282" v="3474" actId="26606"/>
          <ac:spMkLst>
            <pc:docMk/>
            <pc:sldMk cId="1863583411" sldId="272"/>
            <ac:spMk id="44" creationId="{821C4256-0153-4773-A18C-CD019ED4BDAB}"/>
          </ac:spMkLst>
        </pc:spChg>
        <pc:spChg chg="add del">
          <ac:chgData name="Sanjapu, Ashoka Chakra Varthy" userId="23af22b8-c2f1-4016-a73b-3c952e7e39c8" providerId="ADAL" clId="{83F3D2E9-B169-3342-BF92-E6850161C07C}" dt="2024-05-03T01:32:24.442" v="3478" actId="26606"/>
          <ac:spMkLst>
            <pc:docMk/>
            <pc:sldMk cId="1863583411" sldId="272"/>
            <ac:spMk id="50" creationId="{4AB8125F-0FD8-48CD-9F43-73E5494EA774}"/>
          </ac:spMkLst>
        </pc:spChg>
        <pc:spChg chg="add del">
          <ac:chgData name="Sanjapu, Ashoka Chakra Varthy" userId="23af22b8-c2f1-4016-a73b-3c952e7e39c8" providerId="ADAL" clId="{83F3D2E9-B169-3342-BF92-E6850161C07C}" dt="2024-05-03T01:32:24.442" v="3478" actId="26606"/>
          <ac:spMkLst>
            <pc:docMk/>
            <pc:sldMk cId="1863583411" sldId="272"/>
            <ac:spMk id="51" creationId="{EBDFFBC1-15BD-428E-B8AF-ECF5D1B76DEB}"/>
          </ac:spMkLst>
        </pc:spChg>
        <pc:spChg chg="add">
          <ac:chgData name="Sanjapu, Ashoka Chakra Varthy" userId="23af22b8-c2f1-4016-a73b-3c952e7e39c8" providerId="ADAL" clId="{83F3D2E9-B169-3342-BF92-E6850161C07C}" dt="2024-05-03T01:32:24.442" v="3478" actId="26606"/>
          <ac:spMkLst>
            <pc:docMk/>
            <pc:sldMk cId="1863583411" sldId="272"/>
            <ac:spMk id="57" creationId="{8651CFA9-6065-4243-AC48-858E359780B1}"/>
          </ac:spMkLst>
        </pc:spChg>
        <pc:spChg chg="add">
          <ac:chgData name="Sanjapu, Ashoka Chakra Varthy" userId="23af22b8-c2f1-4016-a73b-3c952e7e39c8" providerId="ADAL" clId="{83F3D2E9-B169-3342-BF92-E6850161C07C}" dt="2024-05-03T01:32:24.442" v="3478" actId="26606"/>
          <ac:spMkLst>
            <pc:docMk/>
            <pc:sldMk cId="1863583411" sldId="272"/>
            <ac:spMk id="59" creationId="{5A8C81AE-8F0D-49F3-9FB4-334B0DCDF195}"/>
          </ac:spMkLst>
        </pc:spChg>
        <pc:grpChg chg="add del">
          <ac:chgData name="Sanjapu, Ashoka Chakra Varthy" userId="23af22b8-c2f1-4016-a73b-3c952e7e39c8" providerId="ADAL" clId="{83F3D2E9-B169-3342-BF92-E6850161C07C}" dt="2024-05-03T01:32:03.946" v="3471" actId="26606"/>
          <ac:grpSpMkLst>
            <pc:docMk/>
            <pc:sldMk cId="1863583411" sldId="272"/>
            <ac:grpSpMk id="12" creationId="{DAA8545C-2832-4EB7-9624-D6EEA011A879}"/>
          </ac:grpSpMkLst>
        </pc:grpChg>
        <pc:grpChg chg="add del">
          <ac:chgData name="Sanjapu, Ashoka Chakra Varthy" userId="23af22b8-c2f1-4016-a73b-3c952e7e39c8" providerId="ADAL" clId="{83F3D2E9-B169-3342-BF92-E6850161C07C}" dt="2024-05-03T01:32:02.356" v="3468" actId="26606"/>
          <ac:grpSpMkLst>
            <pc:docMk/>
            <pc:sldMk cId="1863583411" sldId="272"/>
            <ac:grpSpMk id="25" creationId="{F1D3A958-D7D6-4700-9059-0F3613EE6956}"/>
          </ac:grpSpMkLst>
        </pc:grpChg>
        <pc:grpChg chg="add del">
          <ac:chgData name="Sanjapu, Ashoka Chakra Varthy" userId="23af22b8-c2f1-4016-a73b-3c952e7e39c8" providerId="ADAL" clId="{83F3D2E9-B169-3342-BF92-E6850161C07C}" dt="2024-05-03T01:32:03.932" v="3470" actId="26606"/>
          <ac:grpSpMkLst>
            <pc:docMk/>
            <pc:sldMk cId="1863583411" sldId="272"/>
            <ac:grpSpMk id="31" creationId="{5DA2FDC6-76EF-45F5-BEA1-F6AC2CB2032E}"/>
          </ac:grpSpMkLst>
        </pc:grpChg>
        <pc:grpChg chg="add del">
          <ac:chgData name="Sanjapu, Ashoka Chakra Varthy" userId="23af22b8-c2f1-4016-a73b-3c952e7e39c8" providerId="ADAL" clId="{83F3D2E9-B169-3342-BF92-E6850161C07C}" dt="2024-05-03T01:32:18.296" v="3475" actId="26606"/>
          <ac:grpSpMkLst>
            <pc:docMk/>
            <pc:sldMk cId="1863583411" sldId="272"/>
            <ac:grpSpMk id="36" creationId="{F1D3A958-D7D6-4700-9059-0F3613EE6956}"/>
          </ac:grpSpMkLst>
        </pc:grpChg>
        <pc:grpChg chg="add del">
          <ac:chgData name="Sanjapu, Ashoka Chakra Varthy" userId="23af22b8-c2f1-4016-a73b-3c952e7e39c8" providerId="ADAL" clId="{83F3D2E9-B169-3342-BF92-E6850161C07C}" dt="2024-05-03T01:32:18.282" v="3474" actId="26606"/>
          <ac:grpSpMkLst>
            <pc:docMk/>
            <pc:sldMk cId="1863583411" sldId="272"/>
            <ac:grpSpMk id="46" creationId="{F1D3A958-D7D6-4700-9059-0F3613EE6956}"/>
          </ac:grpSpMkLst>
        </pc:grpChg>
        <pc:grpChg chg="add del">
          <ac:chgData name="Sanjapu, Ashoka Chakra Varthy" userId="23af22b8-c2f1-4016-a73b-3c952e7e39c8" providerId="ADAL" clId="{83F3D2E9-B169-3342-BF92-E6850161C07C}" dt="2024-05-03T01:32:24.442" v="3478" actId="26606"/>
          <ac:grpSpMkLst>
            <pc:docMk/>
            <pc:sldMk cId="1863583411" sldId="272"/>
            <ac:grpSpMk id="52" creationId="{C4FB781D-2E9A-47C3-A4E2-C5B304E6D68A}"/>
          </ac:grpSpMkLst>
        </pc:grpChg>
        <pc:grpChg chg="add">
          <ac:chgData name="Sanjapu, Ashoka Chakra Varthy" userId="23af22b8-c2f1-4016-a73b-3c952e7e39c8" providerId="ADAL" clId="{83F3D2E9-B169-3342-BF92-E6850161C07C}" dt="2024-05-03T01:32:24.442" v="3478" actId="26606"/>
          <ac:grpSpMkLst>
            <pc:docMk/>
            <pc:sldMk cId="1863583411" sldId="272"/>
            <ac:grpSpMk id="61" creationId="{495F785B-7930-4EEA-A9C1-31BE27B37E16}"/>
          </ac:grpSpMkLst>
        </pc:grpChg>
        <pc:picChg chg="add del mod ord">
          <ac:chgData name="Sanjapu, Ashoka Chakra Varthy" userId="23af22b8-c2f1-4016-a73b-3c952e7e39c8" providerId="ADAL" clId="{83F3D2E9-B169-3342-BF92-E6850161C07C}" dt="2024-05-03T01:34:16.882" v="3507" actId="478"/>
          <ac:picMkLst>
            <pc:docMk/>
            <pc:sldMk cId="1863583411" sldId="272"/>
            <ac:picMk id="4" creationId="{BB17692D-B8AB-923E-FB61-E19634B525C1}"/>
          </ac:picMkLst>
        </pc:picChg>
        <pc:picChg chg="add mod ord">
          <ac:chgData name="Sanjapu, Ashoka Chakra Varthy" userId="23af22b8-c2f1-4016-a73b-3c952e7e39c8" providerId="ADAL" clId="{83F3D2E9-B169-3342-BF92-E6850161C07C}" dt="2024-05-03T01:35:57.982" v="3561" actId="1076"/>
          <ac:picMkLst>
            <pc:docMk/>
            <pc:sldMk cId="1863583411" sldId="272"/>
            <ac:picMk id="5" creationId="{6EBD347E-84C6-CABB-9EEE-99EF5FEF6913}"/>
          </ac:picMkLst>
        </pc:picChg>
        <pc:picChg chg="add mod ord">
          <ac:chgData name="Sanjapu, Ashoka Chakra Varthy" userId="23af22b8-c2f1-4016-a73b-3c952e7e39c8" providerId="ADAL" clId="{83F3D2E9-B169-3342-BF92-E6850161C07C}" dt="2024-05-03T01:35:59.208" v="3562" actId="1076"/>
          <ac:picMkLst>
            <pc:docMk/>
            <pc:sldMk cId="1863583411" sldId="272"/>
            <ac:picMk id="6" creationId="{0F5D771C-B6DA-7FAC-2233-473DB9466DE8}"/>
          </ac:picMkLst>
        </pc:picChg>
      </pc:sldChg>
      <pc:sldChg chg="addSp delSp modSp new mod setBg">
        <pc:chgData name="Sanjapu, Ashoka Chakra Varthy" userId="23af22b8-c2f1-4016-a73b-3c952e7e39c8" providerId="ADAL" clId="{83F3D2E9-B169-3342-BF92-E6850161C07C}" dt="2024-05-03T01:31:48.070" v="3466" actId="1076"/>
        <pc:sldMkLst>
          <pc:docMk/>
          <pc:sldMk cId="1810804463" sldId="273"/>
        </pc:sldMkLst>
        <pc:spChg chg="del mod">
          <ac:chgData name="Sanjapu, Ashoka Chakra Varthy" userId="23af22b8-c2f1-4016-a73b-3c952e7e39c8" providerId="ADAL" clId="{83F3D2E9-B169-3342-BF92-E6850161C07C}" dt="2024-05-03T01:26:38.845" v="3328" actId="478"/>
          <ac:spMkLst>
            <pc:docMk/>
            <pc:sldMk cId="1810804463" sldId="273"/>
            <ac:spMk id="2" creationId="{7421E531-D058-1404-4621-2FDFDAF78116}"/>
          </ac:spMkLst>
        </pc:spChg>
        <pc:spChg chg="del mod">
          <ac:chgData name="Sanjapu, Ashoka Chakra Varthy" userId="23af22b8-c2f1-4016-a73b-3c952e7e39c8" providerId="ADAL" clId="{83F3D2E9-B169-3342-BF92-E6850161C07C}" dt="2024-05-02T23:50:07.532" v="868"/>
          <ac:spMkLst>
            <pc:docMk/>
            <pc:sldMk cId="1810804463" sldId="273"/>
            <ac:spMk id="3" creationId="{78E9205D-28AF-2BDA-1466-2D29703050AB}"/>
          </ac:spMkLst>
        </pc:spChg>
        <pc:spChg chg="add mod">
          <ac:chgData name="Sanjapu, Ashoka Chakra Varthy" userId="23af22b8-c2f1-4016-a73b-3c952e7e39c8" providerId="ADAL" clId="{83F3D2E9-B169-3342-BF92-E6850161C07C}" dt="2024-05-03T01:31:48.070" v="3466" actId="1076"/>
          <ac:spMkLst>
            <pc:docMk/>
            <pc:sldMk cId="1810804463" sldId="273"/>
            <ac:spMk id="7" creationId="{39A7C2A7-68AB-97D3-BC8C-6F2CEE525B3C}"/>
          </ac:spMkLst>
        </pc:spChg>
        <pc:spChg chg="add">
          <ac:chgData name="Sanjapu, Ashoka Chakra Varthy" userId="23af22b8-c2f1-4016-a73b-3c952e7e39c8" providerId="ADAL" clId="{83F3D2E9-B169-3342-BF92-E6850161C07C}" dt="2024-05-02T23:50:06.355" v="867" actId="26606"/>
          <ac:spMkLst>
            <pc:docMk/>
            <pc:sldMk cId="1810804463" sldId="273"/>
            <ac:spMk id="8" creationId="{8651CFA9-6065-4243-AC48-858E359780B1}"/>
          </ac:spMkLst>
        </pc:spChg>
        <pc:spChg chg="add">
          <ac:chgData name="Sanjapu, Ashoka Chakra Varthy" userId="23af22b8-c2f1-4016-a73b-3c952e7e39c8" providerId="ADAL" clId="{83F3D2E9-B169-3342-BF92-E6850161C07C}" dt="2024-05-02T23:50:06.355" v="867" actId="26606"/>
          <ac:spMkLst>
            <pc:docMk/>
            <pc:sldMk cId="1810804463" sldId="273"/>
            <ac:spMk id="10" creationId="{1DA57B7B-30D9-4515-9542-FFA699A3C8E8}"/>
          </ac:spMkLst>
        </pc:spChg>
        <pc:grpChg chg="add">
          <ac:chgData name="Sanjapu, Ashoka Chakra Varthy" userId="23af22b8-c2f1-4016-a73b-3c952e7e39c8" providerId="ADAL" clId="{83F3D2E9-B169-3342-BF92-E6850161C07C}" dt="2024-05-02T23:50:06.355" v="867" actId="26606"/>
          <ac:grpSpMkLst>
            <pc:docMk/>
            <pc:sldMk cId="1810804463" sldId="273"/>
            <ac:grpSpMk id="12" creationId="{D00940EF-FB5B-46E1-817C-8F4A5A4048F0}"/>
          </ac:grpSpMkLst>
        </pc:grpChg>
        <pc:picChg chg="add mod">
          <ac:chgData name="Sanjapu, Ashoka Chakra Varthy" userId="23af22b8-c2f1-4016-a73b-3c952e7e39c8" providerId="ADAL" clId="{83F3D2E9-B169-3342-BF92-E6850161C07C}" dt="2024-05-03T01:26:54.059" v="3336" actId="14100"/>
          <ac:picMkLst>
            <pc:docMk/>
            <pc:sldMk cId="1810804463" sldId="273"/>
            <ac:picMk id="4" creationId="{2B48C9D0-AC40-E47C-6A80-5A67AC4D3251}"/>
          </ac:picMkLst>
        </pc:picChg>
        <pc:picChg chg="add del mod">
          <ac:chgData name="Sanjapu, Ashoka Chakra Varthy" userId="23af22b8-c2f1-4016-a73b-3c952e7e39c8" providerId="ADAL" clId="{83F3D2E9-B169-3342-BF92-E6850161C07C}" dt="2024-05-02T23:50:59.211" v="875" actId="478"/>
          <ac:picMkLst>
            <pc:docMk/>
            <pc:sldMk cId="1810804463" sldId="273"/>
            <ac:picMk id="5" creationId="{4040CEDE-17D2-3225-CBF4-7ED7DC0D0833}"/>
          </ac:picMkLst>
        </pc:picChg>
        <pc:picChg chg="add mod">
          <ac:chgData name="Sanjapu, Ashoka Chakra Varthy" userId="23af22b8-c2f1-4016-a73b-3c952e7e39c8" providerId="ADAL" clId="{83F3D2E9-B169-3342-BF92-E6850161C07C}" dt="2024-05-03T01:30:48.930" v="3439" actId="1076"/>
          <ac:picMkLst>
            <pc:docMk/>
            <pc:sldMk cId="1810804463" sldId="273"/>
            <ac:picMk id="6" creationId="{815C8F8E-126D-464F-ED6A-A824D82CCBB7}"/>
          </ac:picMkLst>
        </pc:picChg>
      </pc:sldChg>
      <pc:sldChg chg="addSp delSp modSp new mod setBg">
        <pc:chgData name="Sanjapu, Ashoka Chakra Varthy" userId="23af22b8-c2f1-4016-a73b-3c952e7e39c8" providerId="ADAL" clId="{83F3D2E9-B169-3342-BF92-E6850161C07C}" dt="2024-05-03T00:54:52.333" v="2365" actId="20577"/>
        <pc:sldMkLst>
          <pc:docMk/>
          <pc:sldMk cId="2100190076" sldId="274"/>
        </pc:sldMkLst>
        <pc:spChg chg="mod">
          <ac:chgData name="Sanjapu, Ashoka Chakra Varthy" userId="23af22b8-c2f1-4016-a73b-3c952e7e39c8" providerId="ADAL" clId="{83F3D2E9-B169-3342-BF92-E6850161C07C}" dt="2024-05-03T00:42:16.309" v="1910" actId="20577"/>
          <ac:spMkLst>
            <pc:docMk/>
            <pc:sldMk cId="2100190076" sldId="274"/>
            <ac:spMk id="2" creationId="{A6207DD4-DCF3-6201-1784-03B22DFCC747}"/>
          </ac:spMkLst>
        </pc:spChg>
        <pc:spChg chg="del mod">
          <ac:chgData name="Sanjapu, Ashoka Chakra Varthy" userId="23af22b8-c2f1-4016-a73b-3c952e7e39c8" providerId="ADAL" clId="{83F3D2E9-B169-3342-BF92-E6850161C07C}" dt="2024-05-02T23:54:24.170" v="916"/>
          <ac:spMkLst>
            <pc:docMk/>
            <pc:sldMk cId="2100190076" sldId="274"/>
            <ac:spMk id="3" creationId="{8CA1A883-1E45-196D-CD05-C09111D59623}"/>
          </ac:spMkLst>
        </pc:spChg>
        <pc:spChg chg="add del mod">
          <ac:chgData name="Sanjapu, Ashoka Chakra Varthy" userId="23af22b8-c2f1-4016-a73b-3c952e7e39c8" providerId="ADAL" clId="{83F3D2E9-B169-3342-BF92-E6850161C07C}" dt="2024-05-03T00:39:28.865" v="1861"/>
          <ac:spMkLst>
            <pc:docMk/>
            <pc:sldMk cId="2100190076" sldId="274"/>
            <ac:spMk id="6" creationId="{4F2A853C-34B4-56B9-939F-8F2CE77D47AB}"/>
          </ac:spMkLst>
        </pc:spChg>
        <pc:spChg chg="add del">
          <ac:chgData name="Sanjapu, Ashoka Chakra Varthy" userId="23af22b8-c2f1-4016-a73b-3c952e7e39c8" providerId="ADAL" clId="{83F3D2E9-B169-3342-BF92-E6850161C07C}" dt="2024-05-03T00:41:26.156" v="1882" actId="26606"/>
          <ac:spMkLst>
            <pc:docMk/>
            <pc:sldMk cId="2100190076" sldId="274"/>
            <ac:spMk id="8" creationId="{E06C35EF-DBC8-41DC-A647-F1E0F599BC39}"/>
          </ac:spMkLst>
        </pc:spChg>
        <pc:spChg chg="add del">
          <ac:chgData name="Sanjapu, Ashoka Chakra Varthy" userId="23af22b8-c2f1-4016-a73b-3c952e7e39c8" providerId="ADAL" clId="{83F3D2E9-B169-3342-BF92-E6850161C07C}" dt="2024-05-03T00:41:26.156" v="1882" actId="26606"/>
          <ac:spMkLst>
            <pc:docMk/>
            <pc:sldMk cId="2100190076" sldId="274"/>
            <ac:spMk id="10" creationId="{6DEB0BA5-59CA-4DBF-A716-BEEC67603046}"/>
          </ac:spMkLst>
        </pc:spChg>
        <pc:spChg chg="add mod">
          <ac:chgData name="Sanjapu, Ashoka Chakra Varthy" userId="23af22b8-c2f1-4016-a73b-3c952e7e39c8" providerId="ADAL" clId="{83F3D2E9-B169-3342-BF92-E6850161C07C}" dt="2024-05-03T00:54:52.333" v="2365" actId="20577"/>
          <ac:spMkLst>
            <pc:docMk/>
            <pc:sldMk cId="2100190076" sldId="274"/>
            <ac:spMk id="16" creationId="{EE54A12D-D9BE-D119-6464-E555DD3A9A0A}"/>
          </ac:spMkLst>
        </pc:spChg>
        <pc:spChg chg="add del">
          <ac:chgData name="Sanjapu, Ashoka Chakra Varthy" userId="23af22b8-c2f1-4016-a73b-3c952e7e39c8" providerId="ADAL" clId="{83F3D2E9-B169-3342-BF92-E6850161C07C}" dt="2024-05-03T00:41:26.094" v="1881" actId="26606"/>
          <ac:spMkLst>
            <pc:docMk/>
            <pc:sldMk cId="2100190076" sldId="274"/>
            <ac:spMk id="20" creationId="{0BABF38A-8A0D-492E-BD20-6CF4D46B50BD}"/>
          </ac:spMkLst>
        </pc:spChg>
        <pc:spChg chg="add del">
          <ac:chgData name="Sanjapu, Ashoka Chakra Varthy" userId="23af22b8-c2f1-4016-a73b-3c952e7e39c8" providerId="ADAL" clId="{83F3D2E9-B169-3342-BF92-E6850161C07C}" dt="2024-05-03T00:41:26.094" v="1881" actId="26606"/>
          <ac:spMkLst>
            <pc:docMk/>
            <pc:sldMk cId="2100190076" sldId="274"/>
            <ac:spMk id="24" creationId="{729F2144-48B7-4730-955E-365ECED3ABE0}"/>
          </ac:spMkLst>
        </pc:spChg>
        <pc:spChg chg="add del">
          <ac:chgData name="Sanjapu, Ashoka Chakra Varthy" userId="23af22b8-c2f1-4016-a73b-3c952e7e39c8" providerId="ADAL" clId="{83F3D2E9-B169-3342-BF92-E6850161C07C}" dt="2024-05-03T00:41:26.094" v="1881" actId="26606"/>
          <ac:spMkLst>
            <pc:docMk/>
            <pc:sldMk cId="2100190076" sldId="274"/>
            <ac:spMk id="26" creationId="{E765FF50-D2F9-4A4F-86ED-F101E172BA93}"/>
          </ac:spMkLst>
        </pc:spChg>
        <pc:spChg chg="add">
          <ac:chgData name="Sanjapu, Ashoka Chakra Varthy" userId="23af22b8-c2f1-4016-a73b-3c952e7e39c8" providerId="ADAL" clId="{83F3D2E9-B169-3342-BF92-E6850161C07C}" dt="2024-05-03T00:41:26.156" v="1882" actId="26606"/>
          <ac:spMkLst>
            <pc:docMk/>
            <pc:sldMk cId="2100190076" sldId="274"/>
            <ac:spMk id="32" creationId="{0BABF38A-8A0D-492E-BD20-6CF4D46B50BD}"/>
          </ac:spMkLst>
        </pc:spChg>
        <pc:spChg chg="add">
          <ac:chgData name="Sanjapu, Ashoka Chakra Varthy" userId="23af22b8-c2f1-4016-a73b-3c952e7e39c8" providerId="ADAL" clId="{83F3D2E9-B169-3342-BF92-E6850161C07C}" dt="2024-05-03T00:41:26.156" v="1882" actId="26606"/>
          <ac:spMkLst>
            <pc:docMk/>
            <pc:sldMk cId="2100190076" sldId="274"/>
            <ac:spMk id="34" creationId="{C5B4D385-9A54-41DC-9DC5-9C07391CD5C6}"/>
          </ac:spMkLst>
        </pc:spChg>
        <pc:spChg chg="add">
          <ac:chgData name="Sanjapu, Ashoka Chakra Varthy" userId="23af22b8-c2f1-4016-a73b-3c952e7e39c8" providerId="ADAL" clId="{83F3D2E9-B169-3342-BF92-E6850161C07C}" dt="2024-05-03T00:41:26.156" v="1882" actId="26606"/>
          <ac:spMkLst>
            <pc:docMk/>
            <pc:sldMk cId="2100190076" sldId="274"/>
            <ac:spMk id="35" creationId="{5D8D51E0-F43F-4E06-8444-ABAAE94DE3B5}"/>
          </ac:spMkLst>
        </pc:spChg>
        <pc:grpChg chg="add del">
          <ac:chgData name="Sanjapu, Ashoka Chakra Varthy" userId="23af22b8-c2f1-4016-a73b-3c952e7e39c8" providerId="ADAL" clId="{83F3D2E9-B169-3342-BF92-E6850161C07C}" dt="2024-05-03T00:41:26.156" v="1882" actId="26606"/>
          <ac:grpSpMkLst>
            <pc:docMk/>
            <pc:sldMk cId="2100190076" sldId="274"/>
            <ac:grpSpMk id="12" creationId="{DAA8545C-2832-4EB7-9624-D6EEA011A879}"/>
          </ac:grpSpMkLst>
        </pc:grpChg>
        <pc:grpChg chg="add del">
          <ac:chgData name="Sanjapu, Ashoka Chakra Varthy" userId="23af22b8-c2f1-4016-a73b-3c952e7e39c8" providerId="ADAL" clId="{83F3D2E9-B169-3342-BF92-E6850161C07C}" dt="2024-05-03T00:41:26.094" v="1881" actId="26606"/>
          <ac:grpSpMkLst>
            <pc:docMk/>
            <pc:sldMk cId="2100190076" sldId="274"/>
            <ac:grpSpMk id="28" creationId="{FAAF9628-D5D9-4168-8B12-76D677F331F8}"/>
          </ac:grpSpMkLst>
        </pc:grpChg>
        <pc:picChg chg="add del mod">
          <ac:chgData name="Sanjapu, Ashoka Chakra Varthy" userId="23af22b8-c2f1-4016-a73b-3c952e7e39c8" providerId="ADAL" clId="{83F3D2E9-B169-3342-BF92-E6850161C07C}" dt="2024-05-03T00:36:02.459" v="1827" actId="21"/>
          <ac:picMkLst>
            <pc:docMk/>
            <pc:sldMk cId="2100190076" sldId="274"/>
            <ac:picMk id="4" creationId="{527DEB53-907D-B3BD-1885-8844F2826DF3}"/>
          </ac:picMkLst>
        </pc:picChg>
        <pc:picChg chg="add mod ord">
          <ac:chgData name="Sanjapu, Ashoka Chakra Varthy" userId="23af22b8-c2f1-4016-a73b-3c952e7e39c8" providerId="ADAL" clId="{83F3D2E9-B169-3342-BF92-E6850161C07C}" dt="2024-05-03T00:41:26.156" v="1882" actId="26606"/>
          <ac:picMkLst>
            <pc:docMk/>
            <pc:sldMk cId="2100190076" sldId="274"/>
            <ac:picMk id="7" creationId="{10DA6B28-282E-3B2C-D97C-1D8FBCB2598E}"/>
          </ac:picMkLst>
        </pc:picChg>
        <pc:picChg chg="add mod">
          <ac:chgData name="Sanjapu, Ashoka Chakra Varthy" userId="23af22b8-c2f1-4016-a73b-3c952e7e39c8" providerId="ADAL" clId="{83F3D2E9-B169-3342-BF92-E6850161C07C}" dt="2024-05-03T00:41:26.156" v="1882" actId="26606"/>
          <ac:picMkLst>
            <pc:docMk/>
            <pc:sldMk cId="2100190076" sldId="274"/>
            <ac:picMk id="9" creationId="{7DC8411E-73BC-3488-01F9-1B5D197ACBD7}"/>
          </ac:picMkLst>
        </pc:picChg>
        <pc:picChg chg="add mod">
          <ac:chgData name="Sanjapu, Ashoka Chakra Varthy" userId="23af22b8-c2f1-4016-a73b-3c952e7e39c8" providerId="ADAL" clId="{83F3D2E9-B169-3342-BF92-E6850161C07C}" dt="2024-05-03T00:41:34.648" v="1884" actId="1076"/>
          <ac:picMkLst>
            <pc:docMk/>
            <pc:sldMk cId="2100190076" sldId="274"/>
            <ac:picMk id="11" creationId="{50894BC0-2719-4A43-3D5B-88628D4911ED}"/>
          </ac:picMkLst>
        </pc:picChg>
        <pc:picChg chg="add mod">
          <ac:chgData name="Sanjapu, Ashoka Chakra Varthy" userId="23af22b8-c2f1-4016-a73b-3c952e7e39c8" providerId="ADAL" clId="{83F3D2E9-B169-3342-BF92-E6850161C07C}" dt="2024-05-03T00:41:26.156" v="1882" actId="26606"/>
          <ac:picMkLst>
            <pc:docMk/>
            <pc:sldMk cId="2100190076" sldId="274"/>
            <ac:picMk id="15" creationId="{06147663-4517-2428-BAF6-E0A41D4C195E}"/>
          </ac:picMkLst>
        </pc:picChg>
        <pc:picChg chg="add del">
          <ac:chgData name="Sanjapu, Ashoka Chakra Varthy" userId="23af22b8-c2f1-4016-a73b-3c952e7e39c8" providerId="ADAL" clId="{83F3D2E9-B169-3342-BF92-E6850161C07C}" dt="2024-05-03T00:41:26.094" v="1881" actId="26606"/>
          <ac:picMkLst>
            <pc:docMk/>
            <pc:sldMk cId="2100190076" sldId="274"/>
            <ac:picMk id="22" creationId="{BC526B7A-4801-4FD1-95C8-03AF22629E87}"/>
          </ac:picMkLst>
        </pc:picChg>
        <pc:picChg chg="add">
          <ac:chgData name="Sanjapu, Ashoka Chakra Varthy" userId="23af22b8-c2f1-4016-a73b-3c952e7e39c8" providerId="ADAL" clId="{83F3D2E9-B169-3342-BF92-E6850161C07C}" dt="2024-05-03T00:41:26.156" v="1882" actId="26606"/>
          <ac:picMkLst>
            <pc:docMk/>
            <pc:sldMk cId="2100190076" sldId="274"/>
            <ac:picMk id="33" creationId="{BC526B7A-4801-4FD1-95C8-03AF22629E87}"/>
          </ac:picMkLst>
        </pc:picChg>
        <pc:picChg chg="add">
          <ac:chgData name="Sanjapu, Ashoka Chakra Varthy" userId="23af22b8-c2f1-4016-a73b-3c952e7e39c8" providerId="ADAL" clId="{83F3D2E9-B169-3342-BF92-E6850161C07C}" dt="2024-05-03T00:41:26.156" v="1882" actId="26606"/>
          <ac:picMkLst>
            <pc:docMk/>
            <pc:sldMk cId="2100190076" sldId="274"/>
            <ac:picMk id="36" creationId="{1CAA9493-30FF-41A3-B483-A3748A2F6D51}"/>
          </ac:picMkLst>
        </pc:picChg>
      </pc:sldChg>
      <pc:sldChg chg="addSp delSp modSp new del mod setBg">
        <pc:chgData name="Sanjapu, Ashoka Chakra Varthy" userId="23af22b8-c2f1-4016-a73b-3c952e7e39c8" providerId="ADAL" clId="{83F3D2E9-B169-3342-BF92-E6850161C07C}" dt="2024-05-03T00:58:04.802" v="2372" actId="2696"/>
        <pc:sldMkLst>
          <pc:docMk/>
          <pc:sldMk cId="633345169" sldId="275"/>
        </pc:sldMkLst>
        <pc:spChg chg="mod">
          <ac:chgData name="Sanjapu, Ashoka Chakra Varthy" userId="23af22b8-c2f1-4016-a73b-3c952e7e39c8" providerId="ADAL" clId="{83F3D2E9-B169-3342-BF92-E6850161C07C}" dt="2024-05-02T23:55:04.782" v="926" actId="1076"/>
          <ac:spMkLst>
            <pc:docMk/>
            <pc:sldMk cId="633345169" sldId="275"/>
            <ac:spMk id="2" creationId="{36E071E9-E00C-ED92-910A-F99DBC6FC7B5}"/>
          </ac:spMkLst>
        </pc:spChg>
        <pc:spChg chg="del mod">
          <ac:chgData name="Sanjapu, Ashoka Chakra Varthy" userId="23af22b8-c2f1-4016-a73b-3c952e7e39c8" providerId="ADAL" clId="{83F3D2E9-B169-3342-BF92-E6850161C07C}" dt="2024-05-02T23:55:38.760" v="928"/>
          <ac:spMkLst>
            <pc:docMk/>
            <pc:sldMk cId="633345169" sldId="275"/>
            <ac:spMk id="3" creationId="{B6137DF3-FEB7-2116-BD84-71EC93C2B9FF}"/>
          </ac:spMkLst>
        </pc:spChg>
        <pc:spChg chg="add del mod">
          <ac:chgData name="Sanjapu, Ashoka Chakra Varthy" userId="23af22b8-c2f1-4016-a73b-3c952e7e39c8" providerId="ADAL" clId="{83F3D2E9-B169-3342-BF92-E6850161C07C}" dt="2024-05-03T00:57:09.111" v="2369" actId="478"/>
          <ac:spMkLst>
            <pc:docMk/>
            <pc:sldMk cId="633345169" sldId="275"/>
            <ac:spMk id="7" creationId="{4EA60E13-7B5F-5C8B-8908-D57BA314BC49}"/>
          </ac:spMkLst>
        </pc:spChg>
        <pc:spChg chg="add del">
          <ac:chgData name="Sanjapu, Ashoka Chakra Varthy" userId="23af22b8-c2f1-4016-a73b-3c952e7e39c8" providerId="ADAL" clId="{83F3D2E9-B169-3342-BF92-E6850161C07C}" dt="2024-05-02T23:54:57.896" v="923" actId="26606"/>
          <ac:spMkLst>
            <pc:docMk/>
            <pc:sldMk cId="633345169" sldId="275"/>
            <ac:spMk id="8" creationId="{8651CFA9-6065-4243-AC48-858E359780B1}"/>
          </ac:spMkLst>
        </pc:spChg>
        <pc:spChg chg="add del">
          <ac:chgData name="Sanjapu, Ashoka Chakra Varthy" userId="23af22b8-c2f1-4016-a73b-3c952e7e39c8" providerId="ADAL" clId="{83F3D2E9-B169-3342-BF92-E6850161C07C}" dt="2024-05-02T23:54:57.896" v="923" actId="26606"/>
          <ac:spMkLst>
            <pc:docMk/>
            <pc:sldMk cId="633345169" sldId="275"/>
            <ac:spMk id="10" creationId="{1DA57B7B-30D9-4515-9542-FFA699A3C8E8}"/>
          </ac:spMkLst>
        </pc:spChg>
        <pc:spChg chg="add mod">
          <ac:chgData name="Sanjapu, Ashoka Chakra Varthy" userId="23af22b8-c2f1-4016-a73b-3c952e7e39c8" providerId="ADAL" clId="{83F3D2E9-B169-3342-BF92-E6850161C07C}" dt="2024-05-03T00:57:12.036" v="2370" actId="478"/>
          <ac:spMkLst>
            <pc:docMk/>
            <pc:sldMk cId="633345169" sldId="275"/>
            <ac:spMk id="11" creationId="{7707E98D-2849-BF8F-D4D4-B590B791C542}"/>
          </ac:spMkLst>
        </pc:spChg>
        <pc:spChg chg="add">
          <ac:chgData name="Sanjapu, Ashoka Chakra Varthy" userId="23af22b8-c2f1-4016-a73b-3c952e7e39c8" providerId="ADAL" clId="{83F3D2E9-B169-3342-BF92-E6850161C07C}" dt="2024-05-02T23:54:57.906" v="924" actId="26606"/>
          <ac:spMkLst>
            <pc:docMk/>
            <pc:sldMk cId="633345169" sldId="275"/>
            <ac:spMk id="16" creationId="{E06C35EF-DBC8-41DC-A647-F1E0F599BC39}"/>
          </ac:spMkLst>
        </pc:spChg>
        <pc:spChg chg="add">
          <ac:chgData name="Sanjapu, Ashoka Chakra Varthy" userId="23af22b8-c2f1-4016-a73b-3c952e7e39c8" providerId="ADAL" clId="{83F3D2E9-B169-3342-BF92-E6850161C07C}" dt="2024-05-02T23:54:57.906" v="924" actId="26606"/>
          <ac:spMkLst>
            <pc:docMk/>
            <pc:sldMk cId="633345169" sldId="275"/>
            <ac:spMk id="17" creationId="{6DEB0BA5-59CA-4DBF-A716-BEEC67603046}"/>
          </ac:spMkLst>
        </pc:spChg>
        <pc:grpChg chg="add del">
          <ac:chgData name="Sanjapu, Ashoka Chakra Varthy" userId="23af22b8-c2f1-4016-a73b-3c952e7e39c8" providerId="ADAL" clId="{83F3D2E9-B169-3342-BF92-E6850161C07C}" dt="2024-05-02T23:54:57.896" v="923" actId="26606"/>
          <ac:grpSpMkLst>
            <pc:docMk/>
            <pc:sldMk cId="633345169" sldId="275"/>
            <ac:grpSpMk id="12" creationId="{D00940EF-FB5B-46E1-817C-8F4A5A4048F0}"/>
          </ac:grpSpMkLst>
        </pc:grpChg>
        <pc:grpChg chg="add">
          <ac:chgData name="Sanjapu, Ashoka Chakra Varthy" userId="23af22b8-c2f1-4016-a73b-3c952e7e39c8" providerId="ADAL" clId="{83F3D2E9-B169-3342-BF92-E6850161C07C}" dt="2024-05-02T23:54:57.906" v="924" actId="26606"/>
          <ac:grpSpMkLst>
            <pc:docMk/>
            <pc:sldMk cId="633345169" sldId="275"/>
            <ac:grpSpMk id="18" creationId="{DAA8545C-2832-4EB7-9624-D6EEA011A879}"/>
          </ac:grpSpMkLst>
        </pc:grpChg>
        <pc:picChg chg="add del mod">
          <ac:chgData name="Sanjapu, Ashoka Chakra Varthy" userId="23af22b8-c2f1-4016-a73b-3c952e7e39c8" providerId="ADAL" clId="{83F3D2E9-B169-3342-BF92-E6850161C07C}" dt="2024-05-03T00:57:12.036" v="2370" actId="478"/>
          <ac:picMkLst>
            <pc:docMk/>
            <pc:sldMk cId="633345169" sldId="275"/>
            <ac:picMk id="4" creationId="{66376FE4-5C8E-C13B-D99B-D91ACDFB2A9E}"/>
          </ac:picMkLst>
        </pc:picChg>
        <pc:picChg chg="add del mod">
          <ac:chgData name="Sanjapu, Ashoka Chakra Varthy" userId="23af22b8-c2f1-4016-a73b-3c952e7e39c8" providerId="ADAL" clId="{83F3D2E9-B169-3342-BF92-E6850161C07C}" dt="2024-05-03T00:57:14.910" v="2371" actId="478"/>
          <ac:picMkLst>
            <pc:docMk/>
            <pc:sldMk cId="633345169" sldId="275"/>
            <ac:picMk id="5" creationId="{E0251386-7CDB-B269-F955-3602E4AB0264}"/>
          </ac:picMkLst>
        </pc:picChg>
      </pc:sldChg>
      <pc:sldChg chg="addSp modSp new mod setBg">
        <pc:chgData name="Sanjapu, Ashoka Chakra Varthy" userId="23af22b8-c2f1-4016-a73b-3c952e7e39c8" providerId="ADAL" clId="{83F3D2E9-B169-3342-BF92-E6850161C07C}" dt="2024-05-03T00:35:38.736" v="1810" actId="14100"/>
        <pc:sldMkLst>
          <pc:docMk/>
          <pc:sldMk cId="412718955" sldId="276"/>
        </pc:sldMkLst>
        <pc:spChg chg="mod">
          <ac:chgData name="Sanjapu, Ashoka Chakra Varthy" userId="23af22b8-c2f1-4016-a73b-3c952e7e39c8" providerId="ADAL" clId="{83F3D2E9-B169-3342-BF92-E6850161C07C}" dt="2024-05-03T00:35:01.145" v="1787" actId="255"/>
          <ac:spMkLst>
            <pc:docMk/>
            <pc:sldMk cId="412718955" sldId="276"/>
            <ac:spMk id="2" creationId="{39DF57DA-0A61-C323-4F78-4EE7204B4CB7}"/>
          </ac:spMkLst>
        </pc:spChg>
        <pc:spChg chg="mod">
          <ac:chgData name="Sanjapu, Ashoka Chakra Varthy" userId="23af22b8-c2f1-4016-a73b-3c952e7e39c8" providerId="ADAL" clId="{83F3D2E9-B169-3342-BF92-E6850161C07C}" dt="2024-05-03T00:35:38.736" v="1810" actId="14100"/>
          <ac:spMkLst>
            <pc:docMk/>
            <pc:sldMk cId="412718955" sldId="276"/>
            <ac:spMk id="3" creationId="{58C96DE5-A22E-702A-B22F-C5519F7201D8}"/>
          </ac:spMkLst>
        </pc:spChg>
        <pc:spChg chg="add mod">
          <ac:chgData name="Sanjapu, Ashoka Chakra Varthy" userId="23af22b8-c2f1-4016-a73b-3c952e7e39c8" providerId="ADAL" clId="{83F3D2E9-B169-3342-BF92-E6850161C07C}" dt="2024-05-03T00:34:26.534" v="1777" actId="1076"/>
          <ac:spMkLst>
            <pc:docMk/>
            <pc:sldMk cId="412718955" sldId="276"/>
            <ac:spMk id="5" creationId="{65902931-2178-D443-5797-88B8ABB89BE6}"/>
          </ac:spMkLst>
        </pc:spChg>
        <pc:spChg chg="add">
          <ac:chgData name="Sanjapu, Ashoka Chakra Varthy" userId="23af22b8-c2f1-4016-a73b-3c952e7e39c8" providerId="ADAL" clId="{83F3D2E9-B169-3342-BF92-E6850161C07C}" dt="2024-05-03T00:27:41.663" v="1327" actId="26606"/>
          <ac:spMkLst>
            <pc:docMk/>
            <pc:sldMk cId="412718955" sldId="276"/>
            <ac:spMk id="8" creationId="{E06C35EF-DBC8-41DC-A647-F1E0F599BC39}"/>
          </ac:spMkLst>
        </pc:spChg>
        <pc:spChg chg="add">
          <ac:chgData name="Sanjapu, Ashoka Chakra Varthy" userId="23af22b8-c2f1-4016-a73b-3c952e7e39c8" providerId="ADAL" clId="{83F3D2E9-B169-3342-BF92-E6850161C07C}" dt="2024-05-03T00:27:41.663" v="1327" actId="26606"/>
          <ac:spMkLst>
            <pc:docMk/>
            <pc:sldMk cId="412718955" sldId="276"/>
            <ac:spMk id="10" creationId="{6DEB0BA5-59CA-4DBF-A716-BEEC67603046}"/>
          </ac:spMkLst>
        </pc:spChg>
        <pc:grpChg chg="add">
          <ac:chgData name="Sanjapu, Ashoka Chakra Varthy" userId="23af22b8-c2f1-4016-a73b-3c952e7e39c8" providerId="ADAL" clId="{83F3D2E9-B169-3342-BF92-E6850161C07C}" dt="2024-05-03T00:27:41.663" v="1327" actId="26606"/>
          <ac:grpSpMkLst>
            <pc:docMk/>
            <pc:sldMk cId="412718955" sldId="276"/>
            <ac:grpSpMk id="12" creationId="{DAA8545C-2832-4EB7-9624-D6EEA011A879}"/>
          </ac:grpSpMkLst>
        </pc:grpChg>
        <pc:picChg chg="add mod">
          <ac:chgData name="Sanjapu, Ashoka Chakra Varthy" userId="23af22b8-c2f1-4016-a73b-3c952e7e39c8" providerId="ADAL" clId="{83F3D2E9-B169-3342-BF92-E6850161C07C}" dt="2024-05-03T00:35:35.787" v="1809" actId="1076"/>
          <ac:picMkLst>
            <pc:docMk/>
            <pc:sldMk cId="412718955" sldId="276"/>
            <ac:picMk id="4" creationId="{3EED5572-1B72-E97B-BADA-D363E20039C2}"/>
          </ac:picMkLst>
        </pc:picChg>
      </pc:sldChg>
      <pc:sldChg chg="addSp delSp modSp new mod setBg">
        <pc:chgData name="Sanjapu, Ashoka Chakra Varthy" userId="23af22b8-c2f1-4016-a73b-3c952e7e39c8" providerId="ADAL" clId="{83F3D2E9-B169-3342-BF92-E6850161C07C}" dt="2024-05-03T01:45:10.351" v="4029" actId="12"/>
        <pc:sldMkLst>
          <pc:docMk/>
          <pc:sldMk cId="4290978047" sldId="277"/>
        </pc:sldMkLst>
        <pc:spChg chg="mod">
          <ac:chgData name="Sanjapu, Ashoka Chakra Varthy" userId="23af22b8-c2f1-4016-a73b-3c952e7e39c8" providerId="ADAL" clId="{83F3D2E9-B169-3342-BF92-E6850161C07C}" dt="2024-05-03T01:44:50.300" v="4023" actId="1076"/>
          <ac:spMkLst>
            <pc:docMk/>
            <pc:sldMk cId="4290978047" sldId="277"/>
            <ac:spMk id="2" creationId="{A0B9453D-E7B0-3DD8-0B74-17D870402087}"/>
          </ac:spMkLst>
        </pc:spChg>
        <pc:spChg chg="del mod">
          <ac:chgData name="Sanjapu, Ashoka Chakra Varthy" userId="23af22b8-c2f1-4016-a73b-3c952e7e39c8" providerId="ADAL" clId="{83F3D2E9-B169-3342-BF92-E6850161C07C}" dt="2024-05-03T00:36:31.484" v="1856"/>
          <ac:spMkLst>
            <pc:docMk/>
            <pc:sldMk cId="4290978047" sldId="277"/>
            <ac:spMk id="3" creationId="{9690E758-5116-09BC-3380-85BBA4CD11C2}"/>
          </ac:spMkLst>
        </pc:spChg>
        <pc:spChg chg="add mod">
          <ac:chgData name="Sanjapu, Ashoka Chakra Varthy" userId="23af22b8-c2f1-4016-a73b-3c952e7e39c8" providerId="ADAL" clId="{83F3D2E9-B169-3342-BF92-E6850161C07C}" dt="2024-05-03T01:45:10.351" v="4029" actId="12"/>
          <ac:spMkLst>
            <pc:docMk/>
            <pc:sldMk cId="4290978047" sldId="277"/>
            <ac:spMk id="5" creationId="{0915D006-8EDD-ED1A-78F8-2E41306DBA42}"/>
          </ac:spMkLst>
        </pc:spChg>
        <pc:spChg chg="add del mod">
          <ac:chgData name="Sanjapu, Ashoka Chakra Varthy" userId="23af22b8-c2f1-4016-a73b-3c952e7e39c8" providerId="ADAL" clId="{83F3D2E9-B169-3342-BF92-E6850161C07C}" dt="2024-05-03T01:42:13.866" v="3782"/>
          <ac:spMkLst>
            <pc:docMk/>
            <pc:sldMk cId="4290978047" sldId="277"/>
            <ac:spMk id="7" creationId="{63016894-ED79-A855-C7A6-409535D9EFE0}"/>
          </ac:spMkLst>
        </pc:spChg>
        <pc:spChg chg="add">
          <ac:chgData name="Sanjapu, Ashoka Chakra Varthy" userId="23af22b8-c2f1-4016-a73b-3c952e7e39c8" providerId="ADAL" clId="{83F3D2E9-B169-3342-BF92-E6850161C07C}" dt="2024-05-03T00:36:16.599" v="1829" actId="26606"/>
          <ac:spMkLst>
            <pc:docMk/>
            <pc:sldMk cId="4290978047" sldId="277"/>
            <ac:spMk id="8" creationId="{8651CFA9-6065-4243-AC48-858E359780B1}"/>
          </ac:spMkLst>
        </pc:spChg>
        <pc:spChg chg="add del mod">
          <ac:chgData name="Sanjapu, Ashoka Chakra Varthy" userId="23af22b8-c2f1-4016-a73b-3c952e7e39c8" providerId="ADAL" clId="{83F3D2E9-B169-3342-BF92-E6850161C07C}" dt="2024-05-03T01:43:10.026" v="3814" actId="478"/>
          <ac:spMkLst>
            <pc:docMk/>
            <pc:sldMk cId="4290978047" sldId="277"/>
            <ac:spMk id="9" creationId="{00A07A5F-87BC-0C22-BD83-CCD9BBCB8ADC}"/>
          </ac:spMkLst>
        </pc:spChg>
        <pc:spChg chg="add">
          <ac:chgData name="Sanjapu, Ashoka Chakra Varthy" userId="23af22b8-c2f1-4016-a73b-3c952e7e39c8" providerId="ADAL" clId="{83F3D2E9-B169-3342-BF92-E6850161C07C}" dt="2024-05-03T00:36:16.599" v="1829" actId="26606"/>
          <ac:spMkLst>
            <pc:docMk/>
            <pc:sldMk cId="4290978047" sldId="277"/>
            <ac:spMk id="10" creationId="{1DA57B7B-30D9-4515-9542-FFA699A3C8E8}"/>
          </ac:spMkLst>
        </pc:spChg>
        <pc:grpChg chg="add">
          <ac:chgData name="Sanjapu, Ashoka Chakra Varthy" userId="23af22b8-c2f1-4016-a73b-3c952e7e39c8" providerId="ADAL" clId="{83F3D2E9-B169-3342-BF92-E6850161C07C}" dt="2024-05-03T00:36:16.599" v="1829" actId="26606"/>
          <ac:grpSpMkLst>
            <pc:docMk/>
            <pc:sldMk cId="4290978047" sldId="277"/>
            <ac:grpSpMk id="12" creationId="{D00940EF-FB5B-46E1-817C-8F4A5A4048F0}"/>
          </ac:grpSpMkLst>
        </pc:grpChg>
        <pc:picChg chg="add del mod">
          <ac:chgData name="Sanjapu, Ashoka Chakra Varthy" userId="23af22b8-c2f1-4016-a73b-3c952e7e39c8" providerId="ADAL" clId="{83F3D2E9-B169-3342-BF92-E6850161C07C}" dt="2024-05-03T01:42:12.142" v="3781" actId="478"/>
          <ac:picMkLst>
            <pc:docMk/>
            <pc:sldMk cId="4290978047" sldId="277"/>
            <ac:picMk id="4" creationId="{6424985B-3DAE-0BE7-EEE0-DE6F0788E71A}"/>
          </ac:picMkLst>
        </pc:picChg>
        <pc:picChg chg="add mod">
          <ac:chgData name="Sanjapu, Ashoka Chakra Varthy" userId="23af22b8-c2f1-4016-a73b-3c952e7e39c8" providerId="ADAL" clId="{83F3D2E9-B169-3342-BF92-E6850161C07C}" dt="2024-05-03T01:44:59.241" v="4027" actId="14100"/>
          <ac:picMkLst>
            <pc:docMk/>
            <pc:sldMk cId="4290978047" sldId="277"/>
            <ac:picMk id="11" creationId="{8BD864A2-C60F-9792-1F9F-CD6817969B1B}"/>
          </ac:picMkLst>
        </pc:picChg>
        <pc:picChg chg="add del mod">
          <ac:chgData name="Sanjapu, Ashoka Chakra Varthy" userId="23af22b8-c2f1-4016-a73b-3c952e7e39c8" providerId="ADAL" clId="{83F3D2E9-B169-3342-BF92-E6850161C07C}" dt="2024-05-03T01:42:30.928" v="3784" actId="478"/>
          <ac:picMkLst>
            <pc:docMk/>
            <pc:sldMk cId="4290978047" sldId="277"/>
            <ac:picMk id="1026" creationId="{7CF6A1C7-C47E-5318-3B47-1AAFEB12B350}"/>
          </ac:picMkLst>
        </pc:picChg>
      </pc:sldChg>
      <pc:sldChg chg="addSp delSp modSp new mod setBg">
        <pc:chgData name="Sanjapu, Ashoka Chakra Varthy" userId="23af22b8-c2f1-4016-a73b-3c952e7e39c8" providerId="ADAL" clId="{83F3D2E9-B169-3342-BF92-E6850161C07C}" dt="2024-05-03T01:25:19.581" v="3324" actId="1076"/>
        <pc:sldMkLst>
          <pc:docMk/>
          <pc:sldMk cId="3435989935" sldId="278"/>
        </pc:sldMkLst>
        <pc:spChg chg="del mod">
          <ac:chgData name="Sanjapu, Ashoka Chakra Varthy" userId="23af22b8-c2f1-4016-a73b-3c952e7e39c8" providerId="ADAL" clId="{83F3D2E9-B169-3342-BF92-E6850161C07C}" dt="2024-05-03T01:22:22.586" v="3186" actId="478"/>
          <ac:spMkLst>
            <pc:docMk/>
            <pc:sldMk cId="3435989935" sldId="278"/>
            <ac:spMk id="2" creationId="{81BAE311-4367-447E-F159-9921F4285EE5}"/>
          </ac:spMkLst>
        </pc:spChg>
        <pc:spChg chg="del mod">
          <ac:chgData name="Sanjapu, Ashoka Chakra Varthy" userId="23af22b8-c2f1-4016-a73b-3c952e7e39c8" providerId="ADAL" clId="{83F3D2E9-B169-3342-BF92-E6850161C07C}" dt="2024-05-03T01:06:56.679" v="2419"/>
          <ac:spMkLst>
            <pc:docMk/>
            <pc:sldMk cId="3435989935" sldId="278"/>
            <ac:spMk id="3" creationId="{7F72BAE1-B2AB-CDE2-C7E8-32F38FF0212E}"/>
          </ac:spMkLst>
        </pc:spChg>
        <pc:spChg chg="add mod">
          <ac:chgData name="Sanjapu, Ashoka Chakra Varthy" userId="23af22b8-c2f1-4016-a73b-3c952e7e39c8" providerId="ADAL" clId="{83F3D2E9-B169-3342-BF92-E6850161C07C}" dt="2024-05-03T01:25:19.581" v="3324" actId="1076"/>
          <ac:spMkLst>
            <pc:docMk/>
            <pc:sldMk cId="3435989935" sldId="278"/>
            <ac:spMk id="6" creationId="{1ED25F3B-0AD2-52EE-7DB6-6099F0249340}"/>
          </ac:spMkLst>
        </pc:spChg>
        <pc:spChg chg="add mod">
          <ac:chgData name="Sanjapu, Ashoka Chakra Varthy" userId="23af22b8-c2f1-4016-a73b-3c952e7e39c8" providerId="ADAL" clId="{83F3D2E9-B169-3342-BF92-E6850161C07C}" dt="2024-05-03T01:24:32.532" v="3301" actId="255"/>
          <ac:spMkLst>
            <pc:docMk/>
            <pc:sldMk cId="3435989935" sldId="278"/>
            <ac:spMk id="7" creationId="{CBEC24C7-5CDA-5ADD-3CC0-5CA6F70302B2}"/>
          </ac:spMkLst>
        </pc:spChg>
        <pc:spChg chg="add del">
          <ac:chgData name="Sanjapu, Ashoka Chakra Varthy" userId="23af22b8-c2f1-4016-a73b-3c952e7e39c8" providerId="ADAL" clId="{83F3D2E9-B169-3342-BF92-E6850161C07C}" dt="2024-05-03T01:08:18.783" v="2426" actId="26606"/>
          <ac:spMkLst>
            <pc:docMk/>
            <pc:sldMk cId="3435989935" sldId="278"/>
            <ac:spMk id="8" creationId="{8651CFA9-6065-4243-AC48-858E359780B1}"/>
          </ac:spMkLst>
        </pc:spChg>
        <pc:spChg chg="add del">
          <ac:chgData name="Sanjapu, Ashoka Chakra Varthy" userId="23af22b8-c2f1-4016-a73b-3c952e7e39c8" providerId="ADAL" clId="{83F3D2E9-B169-3342-BF92-E6850161C07C}" dt="2024-05-03T01:08:18.783" v="2426" actId="26606"/>
          <ac:spMkLst>
            <pc:docMk/>
            <pc:sldMk cId="3435989935" sldId="278"/>
            <ac:spMk id="10" creationId="{1DA57B7B-30D9-4515-9542-FFA699A3C8E8}"/>
          </ac:spMkLst>
        </pc:spChg>
        <pc:spChg chg="add del">
          <ac:chgData name="Sanjapu, Ashoka Chakra Varthy" userId="23af22b8-c2f1-4016-a73b-3c952e7e39c8" providerId="ADAL" clId="{83F3D2E9-B169-3342-BF92-E6850161C07C}" dt="2024-05-03T01:20:56.488" v="3160" actId="478"/>
          <ac:spMkLst>
            <pc:docMk/>
            <pc:sldMk cId="3435989935" sldId="278"/>
            <ac:spMk id="18" creationId="{02D7F18A-B296-0828-9709-6EECB35C5F58}"/>
          </ac:spMkLst>
        </pc:spChg>
        <pc:spChg chg="add del">
          <ac:chgData name="Sanjapu, Ashoka Chakra Varthy" userId="23af22b8-c2f1-4016-a73b-3c952e7e39c8" providerId="ADAL" clId="{83F3D2E9-B169-3342-BF92-E6850161C07C}" dt="2024-05-03T01:08:33.759" v="2428" actId="26606"/>
          <ac:spMkLst>
            <pc:docMk/>
            <pc:sldMk cId="3435989935" sldId="278"/>
            <ac:spMk id="21" creationId="{8651CFA9-6065-4243-AC48-858E359780B1}"/>
          </ac:spMkLst>
        </pc:spChg>
        <pc:spChg chg="add del">
          <ac:chgData name="Sanjapu, Ashoka Chakra Varthy" userId="23af22b8-c2f1-4016-a73b-3c952e7e39c8" providerId="ADAL" clId="{83F3D2E9-B169-3342-BF92-E6850161C07C}" dt="2024-05-03T01:08:33.759" v="2428" actId="26606"/>
          <ac:spMkLst>
            <pc:docMk/>
            <pc:sldMk cId="3435989935" sldId="278"/>
            <ac:spMk id="23" creationId="{5A8C81AE-8F0D-49F3-9FB4-334B0DCDF195}"/>
          </ac:spMkLst>
        </pc:spChg>
        <pc:spChg chg="add">
          <ac:chgData name="Sanjapu, Ashoka Chakra Varthy" userId="23af22b8-c2f1-4016-a73b-3c952e7e39c8" providerId="ADAL" clId="{83F3D2E9-B169-3342-BF92-E6850161C07C}" dt="2024-05-03T01:08:33.759" v="2428" actId="26606"/>
          <ac:spMkLst>
            <pc:docMk/>
            <pc:sldMk cId="3435989935" sldId="278"/>
            <ac:spMk id="32" creationId="{8651CFA9-6065-4243-AC48-858E359780B1}"/>
          </ac:spMkLst>
        </pc:spChg>
        <pc:spChg chg="add">
          <ac:chgData name="Sanjapu, Ashoka Chakra Varthy" userId="23af22b8-c2f1-4016-a73b-3c952e7e39c8" providerId="ADAL" clId="{83F3D2E9-B169-3342-BF92-E6850161C07C}" dt="2024-05-03T01:08:33.759" v="2428" actId="26606"/>
          <ac:spMkLst>
            <pc:docMk/>
            <pc:sldMk cId="3435989935" sldId="278"/>
            <ac:spMk id="34" creationId="{5A8C81AE-8F0D-49F3-9FB4-334B0DCDF195}"/>
          </ac:spMkLst>
        </pc:spChg>
        <pc:grpChg chg="add del">
          <ac:chgData name="Sanjapu, Ashoka Chakra Varthy" userId="23af22b8-c2f1-4016-a73b-3c952e7e39c8" providerId="ADAL" clId="{83F3D2E9-B169-3342-BF92-E6850161C07C}" dt="2024-05-03T01:08:18.783" v="2426" actId="26606"/>
          <ac:grpSpMkLst>
            <pc:docMk/>
            <pc:sldMk cId="3435989935" sldId="278"/>
            <ac:grpSpMk id="12" creationId="{D00940EF-FB5B-46E1-817C-8F4A5A4048F0}"/>
          </ac:grpSpMkLst>
        </pc:grpChg>
        <pc:grpChg chg="add del">
          <ac:chgData name="Sanjapu, Ashoka Chakra Varthy" userId="23af22b8-c2f1-4016-a73b-3c952e7e39c8" providerId="ADAL" clId="{83F3D2E9-B169-3342-BF92-E6850161C07C}" dt="2024-05-03T01:08:33.759" v="2428" actId="26606"/>
          <ac:grpSpMkLst>
            <pc:docMk/>
            <pc:sldMk cId="3435989935" sldId="278"/>
            <ac:grpSpMk id="25" creationId="{329D5B16-F37A-4DDB-AEC7-D86E5D2EB632}"/>
          </ac:grpSpMkLst>
        </pc:grpChg>
        <pc:grpChg chg="add">
          <ac:chgData name="Sanjapu, Ashoka Chakra Varthy" userId="23af22b8-c2f1-4016-a73b-3c952e7e39c8" providerId="ADAL" clId="{83F3D2E9-B169-3342-BF92-E6850161C07C}" dt="2024-05-03T01:08:33.759" v="2428" actId="26606"/>
          <ac:grpSpMkLst>
            <pc:docMk/>
            <pc:sldMk cId="3435989935" sldId="278"/>
            <ac:grpSpMk id="36" creationId="{329D5B16-F37A-4DDB-AEC7-D86E5D2EB632}"/>
          </ac:grpSpMkLst>
        </pc:grpChg>
        <pc:picChg chg="add mod ord">
          <ac:chgData name="Sanjapu, Ashoka Chakra Varthy" userId="23af22b8-c2f1-4016-a73b-3c952e7e39c8" providerId="ADAL" clId="{83F3D2E9-B169-3342-BF92-E6850161C07C}" dt="2024-05-03T01:08:33.759" v="2428" actId="26606"/>
          <ac:picMkLst>
            <pc:docMk/>
            <pc:sldMk cId="3435989935" sldId="278"/>
            <ac:picMk id="4" creationId="{56295B53-BEEE-78EB-8442-255EF9783365}"/>
          </ac:picMkLst>
        </pc:picChg>
        <pc:picChg chg="add mod">
          <ac:chgData name="Sanjapu, Ashoka Chakra Varthy" userId="23af22b8-c2f1-4016-a73b-3c952e7e39c8" providerId="ADAL" clId="{83F3D2E9-B169-3342-BF92-E6850161C07C}" dt="2024-05-03T01:08:18.783" v="2426" actId="26606"/>
          <ac:picMkLst>
            <pc:docMk/>
            <pc:sldMk cId="3435989935" sldId="278"/>
            <ac:picMk id="5" creationId="{C1A28ECA-F3F5-A15C-A975-E61A88861156}"/>
          </ac:picMkLst>
        </pc:picChg>
      </pc:sldChg>
      <pc:sldChg chg="addSp delSp modSp new mod setBg">
        <pc:chgData name="Sanjapu, Ashoka Chakra Varthy" userId="23af22b8-c2f1-4016-a73b-3c952e7e39c8" providerId="ADAL" clId="{83F3D2E9-B169-3342-BF92-E6850161C07C}" dt="2024-05-03T02:15:52.401" v="5333" actId="20577"/>
        <pc:sldMkLst>
          <pc:docMk/>
          <pc:sldMk cId="2596996779" sldId="279"/>
        </pc:sldMkLst>
        <pc:spChg chg="mod">
          <ac:chgData name="Sanjapu, Ashoka Chakra Varthy" userId="23af22b8-c2f1-4016-a73b-3c952e7e39c8" providerId="ADAL" clId="{83F3D2E9-B169-3342-BF92-E6850161C07C}" dt="2024-05-03T02:08:09.679" v="4930" actId="26606"/>
          <ac:spMkLst>
            <pc:docMk/>
            <pc:sldMk cId="2596996779" sldId="279"/>
            <ac:spMk id="2" creationId="{179AF591-A83B-6512-9520-1E1D8AA72002}"/>
          </ac:spMkLst>
        </pc:spChg>
        <pc:spChg chg="del mod">
          <ac:chgData name="Sanjapu, Ashoka Chakra Varthy" userId="23af22b8-c2f1-4016-a73b-3c952e7e39c8" providerId="ADAL" clId="{83F3D2E9-B169-3342-BF92-E6850161C07C}" dt="2024-05-03T02:07:49.961" v="4923" actId="478"/>
          <ac:spMkLst>
            <pc:docMk/>
            <pc:sldMk cId="2596996779" sldId="279"/>
            <ac:spMk id="3" creationId="{FC9B1639-15BC-B4CC-84B8-60E0CDD90BD2}"/>
          </ac:spMkLst>
        </pc:spChg>
        <pc:spChg chg="add del">
          <ac:chgData name="Sanjapu, Ashoka Chakra Varthy" userId="23af22b8-c2f1-4016-a73b-3c952e7e39c8" providerId="ADAL" clId="{83F3D2E9-B169-3342-BF92-E6850161C07C}" dt="2024-05-03T02:04:18.922" v="4886" actId="26606"/>
          <ac:spMkLst>
            <pc:docMk/>
            <pc:sldMk cId="2596996779" sldId="279"/>
            <ac:spMk id="8" creationId="{8651CFA9-6065-4243-AC48-858E359780B1}"/>
          </ac:spMkLst>
        </pc:spChg>
        <pc:spChg chg="add del">
          <ac:chgData name="Sanjapu, Ashoka Chakra Varthy" userId="23af22b8-c2f1-4016-a73b-3c952e7e39c8" providerId="ADAL" clId="{83F3D2E9-B169-3342-BF92-E6850161C07C}" dt="2024-05-03T02:04:18.922" v="4886" actId="26606"/>
          <ac:spMkLst>
            <pc:docMk/>
            <pc:sldMk cId="2596996779" sldId="279"/>
            <ac:spMk id="10" creationId="{1DA57B7B-30D9-4515-9542-FFA699A3C8E8}"/>
          </ac:spMkLst>
        </pc:spChg>
        <pc:spChg chg="add del">
          <ac:chgData name="Sanjapu, Ashoka Chakra Varthy" userId="23af22b8-c2f1-4016-a73b-3c952e7e39c8" providerId="ADAL" clId="{83F3D2E9-B169-3342-BF92-E6850161C07C}" dt="2024-05-03T02:08:09.679" v="4930" actId="26606"/>
          <ac:spMkLst>
            <pc:docMk/>
            <pc:sldMk cId="2596996779" sldId="279"/>
            <ac:spMk id="16" creationId="{8651CFA9-6065-4243-AC48-858E359780B1}"/>
          </ac:spMkLst>
        </pc:spChg>
        <pc:spChg chg="add del">
          <ac:chgData name="Sanjapu, Ashoka Chakra Varthy" userId="23af22b8-c2f1-4016-a73b-3c952e7e39c8" providerId="ADAL" clId="{83F3D2E9-B169-3342-BF92-E6850161C07C}" dt="2024-05-03T02:08:09.679" v="4930" actId="26606"/>
          <ac:spMkLst>
            <pc:docMk/>
            <pc:sldMk cId="2596996779" sldId="279"/>
            <ac:spMk id="17" creationId="{1DA57B7B-30D9-4515-9542-FFA699A3C8E8}"/>
          </ac:spMkLst>
        </pc:spChg>
        <pc:spChg chg="add del">
          <ac:chgData name="Sanjapu, Ashoka Chakra Varthy" userId="23af22b8-c2f1-4016-a73b-3c952e7e39c8" providerId="ADAL" clId="{83F3D2E9-B169-3342-BF92-E6850161C07C}" dt="2024-05-03T02:08:06.538" v="4927" actId="26606"/>
          <ac:spMkLst>
            <pc:docMk/>
            <pc:sldMk cId="2596996779" sldId="279"/>
            <ac:spMk id="23" creationId="{0BABF38A-8A0D-492E-BD20-6CF4D46B50BD}"/>
          </ac:spMkLst>
        </pc:spChg>
        <pc:spChg chg="add del">
          <ac:chgData name="Sanjapu, Ashoka Chakra Varthy" userId="23af22b8-c2f1-4016-a73b-3c952e7e39c8" providerId="ADAL" clId="{83F3D2E9-B169-3342-BF92-E6850161C07C}" dt="2024-05-03T02:08:06.538" v="4927" actId="26606"/>
          <ac:spMkLst>
            <pc:docMk/>
            <pc:sldMk cId="2596996779" sldId="279"/>
            <ac:spMk id="27" creationId="{310E06F9-9F12-4D1B-92C0-4B30818D093E}"/>
          </ac:spMkLst>
        </pc:spChg>
        <pc:spChg chg="add del">
          <ac:chgData name="Sanjapu, Ashoka Chakra Varthy" userId="23af22b8-c2f1-4016-a73b-3c952e7e39c8" providerId="ADAL" clId="{83F3D2E9-B169-3342-BF92-E6850161C07C}" dt="2024-05-03T02:08:06.538" v="4927" actId="26606"/>
          <ac:spMkLst>
            <pc:docMk/>
            <pc:sldMk cId="2596996779" sldId="279"/>
            <ac:spMk id="29" creationId="{8F5EFE88-F6A7-4B53-AF99-227DFC56A032}"/>
          </ac:spMkLst>
        </pc:spChg>
        <pc:spChg chg="add del">
          <ac:chgData name="Sanjapu, Ashoka Chakra Varthy" userId="23af22b8-c2f1-4016-a73b-3c952e7e39c8" providerId="ADAL" clId="{83F3D2E9-B169-3342-BF92-E6850161C07C}" dt="2024-05-03T02:08:06.538" v="4927" actId="26606"/>
          <ac:spMkLst>
            <pc:docMk/>
            <pc:sldMk cId="2596996779" sldId="279"/>
            <ac:spMk id="31" creationId="{BF9AF5CF-AE21-453A-8D3F-6D9FC64A18B2}"/>
          </ac:spMkLst>
        </pc:spChg>
        <pc:spChg chg="add del">
          <ac:chgData name="Sanjapu, Ashoka Chakra Varthy" userId="23af22b8-c2f1-4016-a73b-3c952e7e39c8" providerId="ADAL" clId="{83F3D2E9-B169-3342-BF92-E6850161C07C}" dt="2024-05-03T02:08:09.654" v="4929" actId="26606"/>
          <ac:spMkLst>
            <pc:docMk/>
            <pc:sldMk cId="2596996779" sldId="279"/>
            <ac:spMk id="37" creationId="{0BABF38A-8A0D-492E-BD20-6CF4D46B50BD}"/>
          </ac:spMkLst>
        </pc:spChg>
        <pc:spChg chg="add del">
          <ac:chgData name="Sanjapu, Ashoka Chakra Varthy" userId="23af22b8-c2f1-4016-a73b-3c952e7e39c8" providerId="ADAL" clId="{83F3D2E9-B169-3342-BF92-E6850161C07C}" dt="2024-05-03T02:08:09.654" v="4929" actId="26606"/>
          <ac:spMkLst>
            <pc:docMk/>
            <pc:sldMk cId="2596996779" sldId="279"/>
            <ac:spMk id="39" creationId="{310E06F9-9F12-4D1B-92C0-4B30818D093E}"/>
          </ac:spMkLst>
        </pc:spChg>
        <pc:spChg chg="add del">
          <ac:chgData name="Sanjapu, Ashoka Chakra Varthy" userId="23af22b8-c2f1-4016-a73b-3c952e7e39c8" providerId="ADAL" clId="{83F3D2E9-B169-3342-BF92-E6850161C07C}" dt="2024-05-03T02:08:09.654" v="4929" actId="26606"/>
          <ac:spMkLst>
            <pc:docMk/>
            <pc:sldMk cId="2596996779" sldId="279"/>
            <ac:spMk id="40" creationId="{8F5EFE88-F6A7-4B53-AF99-227DFC56A032}"/>
          </ac:spMkLst>
        </pc:spChg>
        <pc:spChg chg="add del">
          <ac:chgData name="Sanjapu, Ashoka Chakra Varthy" userId="23af22b8-c2f1-4016-a73b-3c952e7e39c8" providerId="ADAL" clId="{83F3D2E9-B169-3342-BF92-E6850161C07C}" dt="2024-05-03T02:08:09.654" v="4929" actId="26606"/>
          <ac:spMkLst>
            <pc:docMk/>
            <pc:sldMk cId="2596996779" sldId="279"/>
            <ac:spMk id="41" creationId="{BF9AF5CF-AE21-453A-8D3F-6D9FC64A18B2}"/>
          </ac:spMkLst>
        </pc:spChg>
        <pc:spChg chg="add">
          <ac:chgData name="Sanjapu, Ashoka Chakra Varthy" userId="23af22b8-c2f1-4016-a73b-3c952e7e39c8" providerId="ADAL" clId="{83F3D2E9-B169-3342-BF92-E6850161C07C}" dt="2024-05-03T02:08:09.679" v="4930" actId="26606"/>
          <ac:spMkLst>
            <pc:docMk/>
            <pc:sldMk cId="2596996779" sldId="279"/>
            <ac:spMk id="44" creationId="{0BABF38A-8A0D-492E-BD20-6CF4D46B50BD}"/>
          </ac:spMkLst>
        </pc:spChg>
        <pc:spChg chg="add">
          <ac:chgData name="Sanjapu, Ashoka Chakra Varthy" userId="23af22b8-c2f1-4016-a73b-3c952e7e39c8" providerId="ADAL" clId="{83F3D2E9-B169-3342-BF92-E6850161C07C}" dt="2024-05-03T02:08:09.679" v="4930" actId="26606"/>
          <ac:spMkLst>
            <pc:docMk/>
            <pc:sldMk cId="2596996779" sldId="279"/>
            <ac:spMk id="46" creationId="{F1174801-1395-44C5-9B00-CCAC45C056E7}"/>
          </ac:spMkLst>
        </pc:spChg>
        <pc:spChg chg="add">
          <ac:chgData name="Sanjapu, Ashoka Chakra Varthy" userId="23af22b8-c2f1-4016-a73b-3c952e7e39c8" providerId="ADAL" clId="{83F3D2E9-B169-3342-BF92-E6850161C07C}" dt="2024-05-03T02:08:09.679" v="4930" actId="26606"/>
          <ac:spMkLst>
            <pc:docMk/>
            <pc:sldMk cId="2596996779" sldId="279"/>
            <ac:spMk id="47" creationId="{8BADB362-9771-4A3C-B9E5-6777F34C5041}"/>
          </ac:spMkLst>
        </pc:spChg>
        <pc:grpChg chg="add del">
          <ac:chgData name="Sanjapu, Ashoka Chakra Varthy" userId="23af22b8-c2f1-4016-a73b-3c952e7e39c8" providerId="ADAL" clId="{83F3D2E9-B169-3342-BF92-E6850161C07C}" dt="2024-05-03T02:04:18.922" v="4886" actId="26606"/>
          <ac:grpSpMkLst>
            <pc:docMk/>
            <pc:sldMk cId="2596996779" sldId="279"/>
            <ac:grpSpMk id="12" creationId="{DB2F975E-DA49-4702-8C47-1C492A7A848E}"/>
          </ac:grpSpMkLst>
        </pc:grpChg>
        <pc:grpChg chg="add del">
          <ac:chgData name="Sanjapu, Ashoka Chakra Varthy" userId="23af22b8-c2f1-4016-a73b-3c952e7e39c8" providerId="ADAL" clId="{83F3D2E9-B169-3342-BF92-E6850161C07C}" dt="2024-05-03T02:08:09.679" v="4930" actId="26606"/>
          <ac:grpSpMkLst>
            <pc:docMk/>
            <pc:sldMk cId="2596996779" sldId="279"/>
            <ac:grpSpMk id="18" creationId="{D00940EF-FB5B-46E1-817C-8F4A5A4048F0}"/>
          </ac:grpSpMkLst>
        </pc:grpChg>
        <pc:grpChg chg="add del">
          <ac:chgData name="Sanjapu, Ashoka Chakra Varthy" userId="23af22b8-c2f1-4016-a73b-3c952e7e39c8" providerId="ADAL" clId="{83F3D2E9-B169-3342-BF92-E6850161C07C}" dt="2024-05-03T02:08:06.538" v="4927" actId="26606"/>
          <ac:grpSpMkLst>
            <pc:docMk/>
            <pc:sldMk cId="2596996779" sldId="279"/>
            <ac:grpSpMk id="33" creationId="{BE79AECD-175A-4F8E-98CE-F42417E11388}"/>
          </ac:grpSpMkLst>
        </pc:grpChg>
        <pc:grpChg chg="add del">
          <ac:chgData name="Sanjapu, Ashoka Chakra Varthy" userId="23af22b8-c2f1-4016-a73b-3c952e7e39c8" providerId="ADAL" clId="{83F3D2E9-B169-3342-BF92-E6850161C07C}" dt="2024-05-03T02:08:09.654" v="4929" actId="26606"/>
          <ac:grpSpMkLst>
            <pc:docMk/>
            <pc:sldMk cId="2596996779" sldId="279"/>
            <ac:grpSpMk id="42" creationId="{BE79AECD-175A-4F8E-98CE-F42417E11388}"/>
          </ac:grpSpMkLst>
        </pc:grpChg>
        <pc:grpChg chg="add">
          <ac:chgData name="Sanjapu, Ashoka Chakra Varthy" userId="23af22b8-c2f1-4016-a73b-3c952e7e39c8" providerId="ADAL" clId="{83F3D2E9-B169-3342-BF92-E6850161C07C}" dt="2024-05-03T02:08:09.679" v="4930" actId="26606"/>
          <ac:grpSpMkLst>
            <pc:docMk/>
            <pc:sldMk cId="2596996779" sldId="279"/>
            <ac:grpSpMk id="48" creationId="{6C5D976F-50BF-4FEC-B797-AACEB2C35144}"/>
          </ac:grpSpMkLst>
        </pc:grpChg>
        <pc:graphicFrameChg chg="add mod modGraphic">
          <ac:chgData name="Sanjapu, Ashoka Chakra Varthy" userId="23af22b8-c2f1-4016-a73b-3c952e7e39c8" providerId="ADAL" clId="{83F3D2E9-B169-3342-BF92-E6850161C07C}" dt="2024-05-03T02:15:52.401" v="5333" actId="20577"/>
          <ac:graphicFrameMkLst>
            <pc:docMk/>
            <pc:sldMk cId="2596996779" sldId="279"/>
            <ac:graphicFrameMk id="4" creationId="{8F633BD3-F6B4-8EE1-75F9-49D27F4EC9D7}"/>
          </ac:graphicFrameMkLst>
        </pc:graphicFrameChg>
        <pc:picChg chg="add del">
          <ac:chgData name="Sanjapu, Ashoka Chakra Varthy" userId="23af22b8-c2f1-4016-a73b-3c952e7e39c8" providerId="ADAL" clId="{83F3D2E9-B169-3342-BF92-E6850161C07C}" dt="2024-05-03T02:08:06.538" v="4927" actId="26606"/>
          <ac:picMkLst>
            <pc:docMk/>
            <pc:sldMk cId="2596996779" sldId="279"/>
            <ac:picMk id="25" creationId="{BC526B7A-4801-4FD1-95C8-03AF22629E87}"/>
          </ac:picMkLst>
        </pc:picChg>
        <pc:picChg chg="add del">
          <ac:chgData name="Sanjapu, Ashoka Chakra Varthy" userId="23af22b8-c2f1-4016-a73b-3c952e7e39c8" providerId="ADAL" clId="{83F3D2E9-B169-3342-BF92-E6850161C07C}" dt="2024-05-03T02:08:09.654" v="4929" actId="26606"/>
          <ac:picMkLst>
            <pc:docMk/>
            <pc:sldMk cId="2596996779" sldId="279"/>
            <ac:picMk id="38" creationId="{BC526B7A-4801-4FD1-95C8-03AF22629E87}"/>
          </ac:picMkLst>
        </pc:picChg>
        <pc:picChg chg="add">
          <ac:chgData name="Sanjapu, Ashoka Chakra Varthy" userId="23af22b8-c2f1-4016-a73b-3c952e7e39c8" providerId="ADAL" clId="{83F3D2E9-B169-3342-BF92-E6850161C07C}" dt="2024-05-03T02:08:09.679" v="4930" actId="26606"/>
          <ac:picMkLst>
            <pc:docMk/>
            <pc:sldMk cId="2596996779" sldId="279"/>
            <ac:picMk id="45" creationId="{BC526B7A-4801-4FD1-95C8-03AF22629E8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4CF23A-ED34-E64B-A943-3BD72112477E}" type="datetimeFigureOut">
              <a:rPr lang="en-US" smtClean="0"/>
              <a:t>5/2/24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5F724E-7195-274B-A3B4-BF5BE0F0BC41}" type="slidenum">
              <a:rPr lang="en-US" smtClean="0"/>
              <a:t>‹#›</a:t>
            </a:fld>
            <a:endParaRPr lang="en-US"/>
          </a:p>
        </p:txBody>
      </p:sp>
    </p:spTree>
    <p:extLst>
      <p:ext uri="{BB962C8B-B14F-4D97-AF65-F5344CB8AC3E}">
        <p14:creationId xmlns:p14="http://schemas.microsoft.com/office/powerpoint/2010/main" val="4174743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5F724E-7195-274B-A3B4-BF5BE0F0BC41}" type="slidenum">
              <a:rPr lang="en-US" smtClean="0"/>
              <a:t>21</a:t>
            </a:fld>
            <a:endParaRPr lang="en-US"/>
          </a:p>
        </p:txBody>
      </p:sp>
    </p:spTree>
    <p:extLst>
      <p:ext uri="{BB962C8B-B14F-4D97-AF65-F5344CB8AC3E}">
        <p14:creationId xmlns:p14="http://schemas.microsoft.com/office/powerpoint/2010/main" val="978243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5/2/24</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1793976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5/2/24</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86982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5/2/24</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727163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5/2/24</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45207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5/2/24</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04053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5/2/24</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06789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5/2/24</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709773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5/2/24</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19356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5/2/24</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16760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5/2/24</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24101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5/2/24</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93410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5/2/24</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443601622"/>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20" r:id="rId7"/>
    <p:sldLayoutId id="2147483821" r:id="rId8"/>
    <p:sldLayoutId id="2147483822" r:id="rId9"/>
    <p:sldLayoutId id="2147483823" r:id="rId10"/>
    <p:sldLayoutId id="2147483830"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png"/><Relationship Id="rId7"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s://earthquaketrack.com/biggest"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6" name="Rectangle 25">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3" descr="Topview of mint green workspace with laptop, coffee, notebook, pen, glasses, and mouse">
            <a:extLst>
              <a:ext uri="{FF2B5EF4-FFF2-40B4-BE49-F238E27FC236}">
                <a16:creationId xmlns:a16="http://schemas.microsoft.com/office/drawing/2014/main" id="{B76F81E7-7E7D-2912-FD6D-D8AC8C692BDA}"/>
              </a:ext>
            </a:extLst>
          </p:cNvPr>
          <p:cNvPicPr>
            <a:picLocks noChangeAspect="1"/>
          </p:cNvPicPr>
          <p:nvPr/>
        </p:nvPicPr>
        <p:blipFill rotWithShape="1">
          <a:blip r:embed="rId2">
            <a:alphaModFix amt="60000"/>
          </a:blip>
          <a:srcRect b="15747"/>
          <a:stretch/>
        </p:blipFill>
        <p:spPr>
          <a:xfrm>
            <a:off x="21" y="11"/>
            <a:ext cx="12191979" cy="6857989"/>
          </a:xfrm>
          <a:prstGeom prst="rect">
            <a:avLst/>
          </a:prstGeom>
        </p:spPr>
      </p:pic>
      <p:grpSp>
        <p:nvGrpSpPr>
          <p:cNvPr id="27" name="Group 26">
            <a:extLst>
              <a:ext uri="{FF2B5EF4-FFF2-40B4-BE49-F238E27FC236}">
                <a16:creationId xmlns:a16="http://schemas.microsoft.com/office/drawing/2014/main" id="{5EDAD761-2CF4-463A-AD87-1D4E8549D7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23" name="Picture 22">
              <a:extLst>
                <a:ext uri="{FF2B5EF4-FFF2-40B4-BE49-F238E27FC236}">
                  <a16:creationId xmlns:a16="http://schemas.microsoft.com/office/drawing/2014/main" id="{D9DF7D3C-2892-4632-9E66-4D1E023A00E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2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4" name="Picture 23">
              <a:extLst>
                <a:ext uri="{FF2B5EF4-FFF2-40B4-BE49-F238E27FC236}">
                  <a16:creationId xmlns:a16="http://schemas.microsoft.com/office/drawing/2014/main" id="{3D2FAD08-001D-4400-AF80-51C864EF74F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alphaModFix amt="15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87AB021A-52C0-9CA0-C9CE-B953588C1489}"/>
              </a:ext>
            </a:extLst>
          </p:cNvPr>
          <p:cNvSpPr>
            <a:spLocks noGrp="1"/>
          </p:cNvSpPr>
          <p:nvPr>
            <p:ph type="ctrTitle"/>
          </p:nvPr>
        </p:nvSpPr>
        <p:spPr>
          <a:xfrm>
            <a:off x="719924" y="-3"/>
            <a:ext cx="9061750" cy="2605682"/>
          </a:xfrm>
        </p:spPr>
        <p:txBody>
          <a:bodyPr>
            <a:normAutofit/>
          </a:bodyPr>
          <a:lstStyle/>
          <a:p>
            <a:pPr algn="l"/>
            <a:r>
              <a:rPr lang="en-US" sz="5200" b="1" dirty="0">
                <a:solidFill>
                  <a:srgbClr val="FFFFFF"/>
                </a:solidFill>
              </a:rPr>
              <a:t>Data Analysis of Earthquake Dataset</a:t>
            </a:r>
          </a:p>
        </p:txBody>
      </p:sp>
      <p:sp>
        <p:nvSpPr>
          <p:cNvPr id="3" name="Subtitle 2">
            <a:extLst>
              <a:ext uri="{FF2B5EF4-FFF2-40B4-BE49-F238E27FC236}">
                <a16:creationId xmlns:a16="http://schemas.microsoft.com/office/drawing/2014/main" id="{5F95E723-1905-4FE9-AA6D-147D4CBEDBEE}"/>
              </a:ext>
            </a:extLst>
          </p:cNvPr>
          <p:cNvSpPr>
            <a:spLocks noGrp="1"/>
          </p:cNvSpPr>
          <p:nvPr>
            <p:ph type="subTitle" idx="1"/>
          </p:nvPr>
        </p:nvSpPr>
        <p:spPr>
          <a:xfrm>
            <a:off x="719924" y="2814638"/>
            <a:ext cx="7701409" cy="2539001"/>
          </a:xfrm>
        </p:spPr>
        <p:txBody>
          <a:bodyPr>
            <a:normAutofit/>
          </a:bodyPr>
          <a:lstStyle/>
          <a:p>
            <a:pPr algn="l"/>
            <a:r>
              <a:rPr lang="en-US" sz="2200" dirty="0">
                <a:solidFill>
                  <a:srgbClr val="75FFD4"/>
                </a:solidFill>
              </a:rPr>
              <a:t>Group – 16</a:t>
            </a:r>
          </a:p>
          <a:p>
            <a:pPr algn="l"/>
            <a:r>
              <a:rPr lang="en-US" sz="2200" dirty="0">
                <a:solidFill>
                  <a:srgbClr val="FFFFFF"/>
                </a:solidFill>
              </a:rPr>
              <a:t>1. Ashoka Chakra Varthy Sanjapu</a:t>
            </a:r>
          </a:p>
          <a:p>
            <a:pPr algn="l"/>
            <a:r>
              <a:rPr lang="en-US" sz="2200" dirty="0">
                <a:solidFill>
                  <a:srgbClr val="FFFFFF"/>
                </a:solidFill>
              </a:rPr>
              <a:t>2. Meghana </a:t>
            </a:r>
            <a:r>
              <a:rPr lang="en-US" sz="2200" dirty="0" err="1">
                <a:solidFill>
                  <a:srgbClr val="FFFFFF"/>
                </a:solidFill>
              </a:rPr>
              <a:t>Kurapati</a:t>
            </a:r>
            <a:endParaRPr lang="en-US" sz="2200" dirty="0">
              <a:solidFill>
                <a:srgbClr val="FFFFFF"/>
              </a:solidFill>
            </a:endParaRPr>
          </a:p>
          <a:p>
            <a:pPr algn="l"/>
            <a:r>
              <a:rPr lang="en-US" sz="2200" dirty="0">
                <a:solidFill>
                  <a:srgbClr val="FFFFFF"/>
                </a:solidFill>
              </a:rPr>
              <a:t>3. </a:t>
            </a:r>
            <a:r>
              <a:rPr lang="en-US" sz="2200" dirty="0" err="1">
                <a:solidFill>
                  <a:srgbClr val="FFFFFF"/>
                </a:solidFill>
              </a:rPr>
              <a:t>Tejas</a:t>
            </a:r>
            <a:r>
              <a:rPr lang="en-US" sz="2200" dirty="0">
                <a:solidFill>
                  <a:srgbClr val="FFFFFF"/>
                </a:solidFill>
              </a:rPr>
              <a:t> Reddy </a:t>
            </a:r>
            <a:r>
              <a:rPr lang="en-US" sz="2200" dirty="0" err="1">
                <a:solidFill>
                  <a:srgbClr val="FFFFFF"/>
                </a:solidFill>
              </a:rPr>
              <a:t>Vepala</a:t>
            </a:r>
            <a:endParaRPr lang="en-US" sz="2200" dirty="0">
              <a:solidFill>
                <a:srgbClr val="FFFFFF"/>
              </a:solidFill>
            </a:endParaRPr>
          </a:p>
        </p:txBody>
      </p:sp>
    </p:spTree>
    <p:extLst>
      <p:ext uri="{BB962C8B-B14F-4D97-AF65-F5344CB8AC3E}">
        <p14:creationId xmlns:p14="http://schemas.microsoft.com/office/powerpoint/2010/main" val="25241963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1" name="Rectangle 20">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3" name="Rectangle 22">
            <a:extLst>
              <a:ext uri="{FF2B5EF4-FFF2-40B4-BE49-F238E27FC236}">
                <a16:creationId xmlns:a16="http://schemas.microsoft.com/office/drawing/2014/main" id="{B08C477A-A883-4227-AD02-84B6007F1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6254149" cy="68678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B3770F85-E74B-2E50-B4B7-B9A01B633B14}"/>
              </a:ext>
            </a:extLst>
          </p:cNvPr>
          <p:cNvSpPr>
            <a:spLocks noGrp="1"/>
          </p:cNvSpPr>
          <p:nvPr>
            <p:ph type="title"/>
          </p:nvPr>
        </p:nvSpPr>
        <p:spPr>
          <a:xfrm>
            <a:off x="838200" y="586992"/>
            <a:ext cx="4484914" cy="1002322"/>
          </a:xfrm>
        </p:spPr>
        <p:txBody>
          <a:bodyPr>
            <a:normAutofit/>
          </a:bodyPr>
          <a:lstStyle/>
          <a:p>
            <a:r>
              <a:rPr lang="en-US" sz="3600" dirty="0">
                <a:solidFill>
                  <a:srgbClr val="FFFFFF"/>
                </a:solidFill>
              </a:rPr>
              <a:t>Data Visualization</a:t>
            </a:r>
          </a:p>
        </p:txBody>
      </p:sp>
      <p:sp>
        <p:nvSpPr>
          <p:cNvPr id="6" name="Content Placeholder 5">
            <a:extLst>
              <a:ext uri="{FF2B5EF4-FFF2-40B4-BE49-F238E27FC236}">
                <a16:creationId xmlns:a16="http://schemas.microsoft.com/office/drawing/2014/main" id="{20762824-619A-C513-5475-7FB65C42ED57}"/>
              </a:ext>
            </a:extLst>
          </p:cNvPr>
          <p:cNvSpPr>
            <a:spLocks noGrp="1"/>
          </p:cNvSpPr>
          <p:nvPr>
            <p:ph idx="1"/>
          </p:nvPr>
        </p:nvSpPr>
        <p:spPr>
          <a:xfrm>
            <a:off x="838200" y="1905000"/>
            <a:ext cx="4862689" cy="3028244"/>
          </a:xfrm>
        </p:spPr>
        <p:txBody>
          <a:bodyPr>
            <a:normAutofit/>
          </a:bodyPr>
          <a:lstStyle/>
          <a:p>
            <a:pPr marL="0" indent="0">
              <a:lnSpc>
                <a:spcPct val="150000"/>
              </a:lnSpc>
              <a:buNone/>
            </a:pPr>
            <a:r>
              <a:rPr lang="en-US" sz="1800" dirty="0">
                <a:solidFill>
                  <a:srgbClr val="FFFFFF"/>
                </a:solidFill>
              </a:rPr>
              <a:t>Here the first bar graph displays the distribution of different types of seismic events, and we can observe that earthquakes has the highest number. And the second bar graph find the place with highest number of earthquakes. </a:t>
            </a:r>
          </a:p>
        </p:txBody>
      </p:sp>
      <p:grpSp>
        <p:nvGrpSpPr>
          <p:cNvPr id="25" name="Group 24">
            <a:extLst>
              <a:ext uri="{FF2B5EF4-FFF2-40B4-BE49-F238E27FC236}">
                <a16:creationId xmlns:a16="http://schemas.microsoft.com/office/drawing/2014/main" id="{7E920F76-E6AF-4D70-A5AA-0904FF1874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6955029" y="1"/>
            <a:ext cx="5236971" cy="6858000"/>
            <a:chOff x="20829" y="1"/>
            <a:chExt cx="5236971" cy="6857999"/>
          </a:xfrm>
        </p:grpSpPr>
        <p:pic>
          <p:nvPicPr>
            <p:cNvPr id="26" name="Picture 25">
              <a:extLst>
                <a:ext uri="{FF2B5EF4-FFF2-40B4-BE49-F238E27FC236}">
                  <a16:creationId xmlns:a16="http://schemas.microsoft.com/office/drawing/2014/main" id="{C790CF60-DEEE-47CC-8429-66639F99878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27" name="Picture 26">
              <a:extLst>
                <a:ext uri="{FF2B5EF4-FFF2-40B4-BE49-F238E27FC236}">
                  <a16:creationId xmlns:a16="http://schemas.microsoft.com/office/drawing/2014/main" id="{BA66197D-92FE-4645-BA93-D45CD8CD1A5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pic>
        <p:nvPicPr>
          <p:cNvPr id="11" name="Picture 10" descr="A graph of blue and white bars&#10;&#10;Description automatically generated">
            <a:extLst>
              <a:ext uri="{FF2B5EF4-FFF2-40B4-BE49-F238E27FC236}">
                <a16:creationId xmlns:a16="http://schemas.microsoft.com/office/drawing/2014/main" id="{C9866051-5E70-5C05-E8F7-91E6772DB114}"/>
              </a:ext>
            </a:extLst>
          </p:cNvPr>
          <p:cNvPicPr>
            <a:picLocks noChangeAspect="1"/>
          </p:cNvPicPr>
          <p:nvPr/>
        </p:nvPicPr>
        <p:blipFill>
          <a:blip r:embed="rId3"/>
          <a:stretch>
            <a:fillRect/>
          </a:stretch>
        </p:blipFill>
        <p:spPr>
          <a:xfrm>
            <a:off x="7660043" y="3333085"/>
            <a:ext cx="2871910" cy="3182173"/>
          </a:xfrm>
          <a:prstGeom prst="rect">
            <a:avLst/>
          </a:prstGeom>
        </p:spPr>
      </p:pic>
      <p:pic>
        <p:nvPicPr>
          <p:cNvPr id="7" name="Content Placeholder 3" descr="A graph of a number of events&#10;&#10;Description automatically generated">
            <a:extLst>
              <a:ext uri="{FF2B5EF4-FFF2-40B4-BE49-F238E27FC236}">
                <a16:creationId xmlns:a16="http://schemas.microsoft.com/office/drawing/2014/main" id="{7EDC6004-E448-FD15-21EA-F23696468C7D}"/>
              </a:ext>
            </a:extLst>
          </p:cNvPr>
          <p:cNvPicPr>
            <a:picLocks noChangeAspect="1"/>
          </p:cNvPicPr>
          <p:nvPr/>
        </p:nvPicPr>
        <p:blipFill>
          <a:blip r:embed="rId4"/>
          <a:stretch>
            <a:fillRect/>
          </a:stretch>
        </p:blipFill>
        <p:spPr>
          <a:xfrm>
            <a:off x="7547205" y="401633"/>
            <a:ext cx="2984748" cy="2708658"/>
          </a:xfrm>
          <a:prstGeom prst="rect">
            <a:avLst/>
          </a:prstGeom>
        </p:spPr>
      </p:pic>
    </p:spTree>
    <p:extLst>
      <p:ext uri="{BB962C8B-B14F-4D97-AF65-F5344CB8AC3E}">
        <p14:creationId xmlns:p14="http://schemas.microsoft.com/office/powerpoint/2010/main" val="2289058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06C35EF-DBC8-41DC-A647-F1E0F599B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6DEB0BA5-59CA-4DBF-A716-BEEC67603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8" name="Group 17">
            <a:extLst>
              <a:ext uri="{FF2B5EF4-FFF2-40B4-BE49-F238E27FC236}">
                <a16:creationId xmlns:a16="http://schemas.microsoft.com/office/drawing/2014/main" id="{DAA8545C-2832-4EB7-9624-D6EEA011A8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6951981" y="1"/>
            <a:ext cx="5236971" cy="6858000"/>
            <a:chOff x="20829" y="1"/>
            <a:chExt cx="5236971" cy="6857999"/>
          </a:xfrm>
        </p:grpSpPr>
        <p:pic>
          <p:nvPicPr>
            <p:cNvPr id="13" name="Picture 12">
              <a:extLst>
                <a:ext uri="{FF2B5EF4-FFF2-40B4-BE49-F238E27FC236}">
                  <a16:creationId xmlns:a16="http://schemas.microsoft.com/office/drawing/2014/main" id="{FDDB8A50-D39E-4D33-819B-739ECB9D102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14" name="Picture 13">
              <a:extLst>
                <a:ext uri="{FF2B5EF4-FFF2-40B4-BE49-F238E27FC236}">
                  <a16:creationId xmlns:a16="http://schemas.microsoft.com/office/drawing/2014/main" id="{3DCB7945-057F-4373-B268-FF1BE88A4C4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alphaModFix amt="8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3" name="Content Placeholder 2">
            <a:extLst>
              <a:ext uri="{FF2B5EF4-FFF2-40B4-BE49-F238E27FC236}">
                <a16:creationId xmlns:a16="http://schemas.microsoft.com/office/drawing/2014/main" id="{ADB72CBF-C788-ED04-8A98-996F79902657}"/>
              </a:ext>
            </a:extLst>
          </p:cNvPr>
          <p:cNvSpPr>
            <a:spLocks noGrp="1"/>
          </p:cNvSpPr>
          <p:nvPr>
            <p:ph idx="1"/>
          </p:nvPr>
        </p:nvSpPr>
        <p:spPr>
          <a:xfrm>
            <a:off x="838200" y="2384474"/>
            <a:ext cx="5562600" cy="3728613"/>
          </a:xfrm>
        </p:spPr>
        <p:txBody>
          <a:bodyPr>
            <a:normAutofit/>
          </a:bodyPr>
          <a:lstStyle/>
          <a:p>
            <a:pPr>
              <a:lnSpc>
                <a:spcPct val="150000"/>
              </a:lnSpc>
            </a:pPr>
            <a:r>
              <a:rPr lang="en-US" sz="1800" dirty="0">
                <a:solidFill>
                  <a:srgbClr val="FFFFFF"/>
                </a:solidFill>
              </a:rPr>
              <a:t>This graph displays the earthquake locations globally and depicting each earthquake latitude and longitude. Here the size of each circle representing the frequency of earthquakes</a:t>
            </a:r>
          </a:p>
        </p:txBody>
      </p:sp>
      <p:pic>
        <p:nvPicPr>
          <p:cNvPr id="4" name="Picture 3">
            <a:extLst>
              <a:ext uri="{FF2B5EF4-FFF2-40B4-BE49-F238E27FC236}">
                <a16:creationId xmlns:a16="http://schemas.microsoft.com/office/drawing/2014/main" id="{91F57C16-42EE-9DFF-C88C-05139505B735}"/>
              </a:ext>
            </a:extLst>
          </p:cNvPr>
          <p:cNvPicPr>
            <a:picLocks noChangeAspect="1"/>
          </p:cNvPicPr>
          <p:nvPr/>
        </p:nvPicPr>
        <p:blipFill>
          <a:blip r:embed="rId3"/>
          <a:stretch>
            <a:fillRect/>
          </a:stretch>
        </p:blipFill>
        <p:spPr>
          <a:xfrm>
            <a:off x="6948933" y="1730379"/>
            <a:ext cx="4929517" cy="3728613"/>
          </a:xfrm>
          <a:prstGeom prst="rect">
            <a:avLst/>
          </a:prstGeom>
        </p:spPr>
      </p:pic>
    </p:spTree>
    <p:extLst>
      <p:ext uri="{BB962C8B-B14F-4D97-AF65-F5344CB8AC3E}">
        <p14:creationId xmlns:p14="http://schemas.microsoft.com/office/powerpoint/2010/main" val="26619374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5" name="Rectangle 64">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67" name="Rectangle 66">
            <a:extLst>
              <a:ext uri="{FF2B5EF4-FFF2-40B4-BE49-F238E27FC236}">
                <a16:creationId xmlns:a16="http://schemas.microsoft.com/office/drawing/2014/main" id="{B08C477A-A883-4227-AD02-84B6007F1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6254149" cy="68678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60" name="Content Placeholder 59">
            <a:extLst>
              <a:ext uri="{FF2B5EF4-FFF2-40B4-BE49-F238E27FC236}">
                <a16:creationId xmlns:a16="http://schemas.microsoft.com/office/drawing/2014/main" id="{A7D4756C-5F53-3EAA-C3BE-2EA5C0BDBB70}"/>
              </a:ext>
            </a:extLst>
          </p:cNvPr>
          <p:cNvSpPr>
            <a:spLocks noGrp="1"/>
          </p:cNvSpPr>
          <p:nvPr>
            <p:ph idx="1"/>
          </p:nvPr>
        </p:nvSpPr>
        <p:spPr>
          <a:xfrm>
            <a:off x="555584" y="949124"/>
            <a:ext cx="5344939" cy="5184246"/>
          </a:xfrm>
        </p:spPr>
        <p:txBody>
          <a:bodyPr>
            <a:normAutofit/>
          </a:bodyPr>
          <a:lstStyle/>
          <a:p>
            <a:pPr>
              <a:lnSpc>
                <a:spcPct val="150000"/>
              </a:lnSpc>
            </a:pPr>
            <a:r>
              <a:rPr lang="en-US" sz="1800" dirty="0">
                <a:solidFill>
                  <a:srgbClr val="FFFFFF"/>
                </a:solidFill>
              </a:rPr>
              <a:t>The first graph displays the frequency of earthquakes over the time and illustrating fluctuations in the daily counts throughout the year 2022.</a:t>
            </a:r>
          </a:p>
          <a:p>
            <a:pPr>
              <a:lnSpc>
                <a:spcPct val="150000"/>
              </a:lnSpc>
            </a:pPr>
            <a:r>
              <a:rPr lang="en-US" sz="1800" dirty="0">
                <a:solidFill>
                  <a:srgbClr val="FFFFFF"/>
                </a:solidFill>
              </a:rPr>
              <a:t>The scatter plot  maps the earthquake counts by location and time, using the colors to indicate the changes, demonstrating the higher seismic activity in certain regions.</a:t>
            </a:r>
          </a:p>
        </p:txBody>
      </p:sp>
      <p:grpSp>
        <p:nvGrpSpPr>
          <p:cNvPr id="69" name="Group 68">
            <a:extLst>
              <a:ext uri="{FF2B5EF4-FFF2-40B4-BE49-F238E27FC236}">
                <a16:creationId xmlns:a16="http://schemas.microsoft.com/office/drawing/2014/main" id="{7E920F76-E6AF-4D70-A5AA-0904FF1874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6955029" y="1"/>
            <a:ext cx="5236971" cy="6858000"/>
            <a:chOff x="20829" y="1"/>
            <a:chExt cx="5236971" cy="6857999"/>
          </a:xfrm>
        </p:grpSpPr>
        <p:pic>
          <p:nvPicPr>
            <p:cNvPr id="70" name="Picture 69">
              <a:extLst>
                <a:ext uri="{FF2B5EF4-FFF2-40B4-BE49-F238E27FC236}">
                  <a16:creationId xmlns:a16="http://schemas.microsoft.com/office/drawing/2014/main" id="{C790CF60-DEEE-47CC-8429-66639F99878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71" name="Picture 70">
              <a:extLst>
                <a:ext uri="{FF2B5EF4-FFF2-40B4-BE49-F238E27FC236}">
                  <a16:creationId xmlns:a16="http://schemas.microsoft.com/office/drawing/2014/main" id="{BA66197D-92FE-4645-BA93-D45CD8CD1A5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pic>
        <p:nvPicPr>
          <p:cNvPr id="9" name="Content Placeholder 8" descr="A map of a earthquake&#10;&#10;Description automatically generated">
            <a:extLst>
              <a:ext uri="{FF2B5EF4-FFF2-40B4-BE49-F238E27FC236}">
                <a16:creationId xmlns:a16="http://schemas.microsoft.com/office/drawing/2014/main" id="{880C6EA9-094C-70B9-C70B-BC442C303C09}"/>
              </a:ext>
            </a:extLst>
          </p:cNvPr>
          <p:cNvPicPr>
            <a:picLocks noChangeAspect="1"/>
          </p:cNvPicPr>
          <p:nvPr/>
        </p:nvPicPr>
        <p:blipFill>
          <a:blip r:embed="rId3"/>
          <a:stretch>
            <a:fillRect/>
          </a:stretch>
        </p:blipFill>
        <p:spPr>
          <a:xfrm>
            <a:off x="7455428" y="3802992"/>
            <a:ext cx="3828493" cy="2938368"/>
          </a:xfrm>
          <a:prstGeom prst="rect">
            <a:avLst/>
          </a:prstGeom>
        </p:spPr>
      </p:pic>
      <p:pic>
        <p:nvPicPr>
          <p:cNvPr id="11" name="Picture 10" descr="A blue graph with numbers and lines&#10;&#10;Description automatically generated">
            <a:extLst>
              <a:ext uri="{FF2B5EF4-FFF2-40B4-BE49-F238E27FC236}">
                <a16:creationId xmlns:a16="http://schemas.microsoft.com/office/drawing/2014/main" id="{C119CE2D-12DD-26CB-93C1-0A3C100C73F5}"/>
              </a:ext>
            </a:extLst>
          </p:cNvPr>
          <p:cNvPicPr>
            <a:picLocks noChangeAspect="1"/>
          </p:cNvPicPr>
          <p:nvPr/>
        </p:nvPicPr>
        <p:blipFill>
          <a:blip r:embed="rId4"/>
          <a:stretch>
            <a:fillRect/>
          </a:stretch>
        </p:blipFill>
        <p:spPr>
          <a:xfrm>
            <a:off x="7455601" y="692701"/>
            <a:ext cx="3828493" cy="2708658"/>
          </a:xfrm>
          <a:prstGeom prst="rect">
            <a:avLst/>
          </a:prstGeom>
        </p:spPr>
      </p:pic>
    </p:spTree>
    <p:extLst>
      <p:ext uri="{BB962C8B-B14F-4D97-AF65-F5344CB8AC3E}">
        <p14:creationId xmlns:p14="http://schemas.microsoft.com/office/powerpoint/2010/main" val="1970038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9" name="Rectangle 58">
            <a:extLst>
              <a:ext uri="{FF2B5EF4-FFF2-40B4-BE49-F238E27FC236}">
                <a16:creationId xmlns:a16="http://schemas.microsoft.com/office/drawing/2014/main" id="{5A8C81AE-8F0D-49F3-9FB4-334B0DCDF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61" name="Group 60">
            <a:extLst>
              <a:ext uri="{FF2B5EF4-FFF2-40B4-BE49-F238E27FC236}">
                <a16:creationId xmlns:a16="http://schemas.microsoft.com/office/drawing/2014/main" id="{495F785B-7930-4EEA-A9C1-31BE27B37E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53401" y="76200"/>
            <a:ext cx="4011240" cy="6781800"/>
            <a:chOff x="8059620" y="41922"/>
            <a:chExt cx="3997615" cy="6816077"/>
          </a:xfrm>
        </p:grpSpPr>
        <p:pic>
          <p:nvPicPr>
            <p:cNvPr id="62" name="Picture 61">
              <a:extLst>
                <a:ext uri="{FF2B5EF4-FFF2-40B4-BE49-F238E27FC236}">
                  <a16:creationId xmlns:a16="http://schemas.microsoft.com/office/drawing/2014/main" id="{4264F310-BFD5-4B73-BFE7-81C1018B2EF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63" name="Picture 62">
              <a:extLst>
                <a:ext uri="{FF2B5EF4-FFF2-40B4-BE49-F238E27FC236}">
                  <a16:creationId xmlns:a16="http://schemas.microsoft.com/office/drawing/2014/main" id="{E8F35659-E44B-48BC-953C-371D7D00DCF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5" name="Content Placeholder 4">
            <a:extLst>
              <a:ext uri="{FF2B5EF4-FFF2-40B4-BE49-F238E27FC236}">
                <a16:creationId xmlns:a16="http://schemas.microsoft.com/office/drawing/2014/main" id="{6EBD347E-84C6-CABB-9EEE-99EF5FEF6913}"/>
              </a:ext>
            </a:extLst>
          </p:cNvPr>
          <p:cNvPicPr>
            <a:picLocks noChangeAspect="1"/>
          </p:cNvPicPr>
          <p:nvPr/>
        </p:nvPicPr>
        <p:blipFill rotWithShape="1">
          <a:blip r:embed="rId3"/>
          <a:srcRect t="8570" r="1" b="1"/>
          <a:stretch/>
        </p:blipFill>
        <p:spPr>
          <a:xfrm>
            <a:off x="764565" y="3239523"/>
            <a:ext cx="3503568" cy="2634724"/>
          </a:xfrm>
          <a:prstGeom prst="rect">
            <a:avLst/>
          </a:prstGeom>
        </p:spPr>
      </p:pic>
      <p:pic>
        <p:nvPicPr>
          <p:cNvPr id="6" name="Picture 5">
            <a:extLst>
              <a:ext uri="{FF2B5EF4-FFF2-40B4-BE49-F238E27FC236}">
                <a16:creationId xmlns:a16="http://schemas.microsoft.com/office/drawing/2014/main" id="{0F5D771C-B6DA-7FAC-2233-473DB9466DE8}"/>
              </a:ext>
            </a:extLst>
          </p:cNvPr>
          <p:cNvPicPr>
            <a:picLocks noChangeAspect="1"/>
          </p:cNvPicPr>
          <p:nvPr/>
        </p:nvPicPr>
        <p:blipFill rotWithShape="1">
          <a:blip r:embed="rId4"/>
          <a:srcRect t="4067" r="-2" b="7149"/>
          <a:stretch/>
        </p:blipFill>
        <p:spPr>
          <a:xfrm>
            <a:off x="5810697" y="3110900"/>
            <a:ext cx="3614398" cy="2719574"/>
          </a:xfrm>
          <a:prstGeom prst="rect">
            <a:avLst/>
          </a:prstGeom>
        </p:spPr>
      </p:pic>
      <p:sp>
        <p:nvSpPr>
          <p:cNvPr id="7" name="TextBox 6">
            <a:extLst>
              <a:ext uri="{FF2B5EF4-FFF2-40B4-BE49-F238E27FC236}">
                <a16:creationId xmlns:a16="http://schemas.microsoft.com/office/drawing/2014/main" id="{C3EBE80E-28B9-34E0-8363-01E73F6C125C}"/>
              </a:ext>
            </a:extLst>
          </p:cNvPr>
          <p:cNvSpPr txBox="1"/>
          <p:nvPr/>
        </p:nvSpPr>
        <p:spPr>
          <a:xfrm>
            <a:off x="653735" y="593533"/>
            <a:ext cx="9126873" cy="1707583"/>
          </a:xfrm>
          <a:prstGeom prst="rect">
            <a:avLst/>
          </a:prstGeom>
          <a:noFill/>
        </p:spPr>
        <p:txBody>
          <a:bodyPr wrap="square" rtlCol="0">
            <a:spAutoFit/>
          </a:bodyPr>
          <a:lstStyle/>
          <a:p>
            <a:pPr>
              <a:lnSpc>
                <a:spcPct val="150000"/>
              </a:lnSpc>
            </a:pPr>
            <a:r>
              <a:rPr lang="en-US" dirty="0">
                <a:solidFill>
                  <a:schemeClr val="bg1"/>
                </a:solidFill>
              </a:rPr>
              <a:t>The below graphs shows the distribution of seismic events across different states with California, The second graph is categorizing the earthquakes by severity in selected locations, showing the high moderate earthquakes in Alaska and a mix in other regions.  </a:t>
            </a:r>
          </a:p>
        </p:txBody>
      </p:sp>
    </p:spTree>
    <p:extLst>
      <p:ext uri="{BB962C8B-B14F-4D97-AF65-F5344CB8AC3E}">
        <p14:creationId xmlns:p14="http://schemas.microsoft.com/office/powerpoint/2010/main" val="1863583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1DA57B7B-30D9-4515-9542-FFA699A3C8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2" name="Group 11">
            <a:extLst>
              <a:ext uri="{FF2B5EF4-FFF2-40B4-BE49-F238E27FC236}">
                <a16:creationId xmlns:a16="http://schemas.microsoft.com/office/drawing/2014/main" id="{D00940EF-FB5B-46E1-817C-8F4A5A4048F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94385" y="41921"/>
            <a:ext cx="3997615" cy="6816079"/>
            <a:chOff x="8059620" y="41922"/>
            <a:chExt cx="3997615" cy="6816077"/>
          </a:xfrm>
        </p:grpSpPr>
        <p:pic>
          <p:nvPicPr>
            <p:cNvPr id="13" name="Picture 12">
              <a:extLst>
                <a:ext uri="{FF2B5EF4-FFF2-40B4-BE49-F238E27FC236}">
                  <a16:creationId xmlns:a16="http://schemas.microsoft.com/office/drawing/2014/main" id="{A6A276BF-DA8B-474D-BDE4-746A2E01AAC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alphaModFix amt="10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14" name="Picture 13">
              <a:extLst>
                <a:ext uri="{FF2B5EF4-FFF2-40B4-BE49-F238E27FC236}">
                  <a16:creationId xmlns:a16="http://schemas.microsoft.com/office/drawing/2014/main" id="{E69E6F84-8F47-4F68-B8F4-4CC7123FFE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alphaModFix amt="16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4" name="Content Placeholder 3">
            <a:extLst>
              <a:ext uri="{FF2B5EF4-FFF2-40B4-BE49-F238E27FC236}">
                <a16:creationId xmlns:a16="http://schemas.microsoft.com/office/drawing/2014/main" id="{2B48C9D0-AC40-E47C-6A80-5A67AC4D3251}"/>
              </a:ext>
            </a:extLst>
          </p:cNvPr>
          <p:cNvPicPr>
            <a:picLocks noGrp="1" noChangeAspect="1"/>
          </p:cNvPicPr>
          <p:nvPr>
            <p:ph idx="1"/>
          </p:nvPr>
        </p:nvPicPr>
        <p:blipFill>
          <a:blip r:embed="rId3"/>
          <a:stretch>
            <a:fillRect/>
          </a:stretch>
        </p:blipFill>
        <p:spPr>
          <a:xfrm>
            <a:off x="1204453" y="2728428"/>
            <a:ext cx="4075470" cy="3785329"/>
          </a:xfrm>
          <a:prstGeom prst="rect">
            <a:avLst/>
          </a:prstGeom>
        </p:spPr>
      </p:pic>
      <p:pic>
        <p:nvPicPr>
          <p:cNvPr id="6" name="Picture 5">
            <a:extLst>
              <a:ext uri="{FF2B5EF4-FFF2-40B4-BE49-F238E27FC236}">
                <a16:creationId xmlns:a16="http://schemas.microsoft.com/office/drawing/2014/main" id="{815C8F8E-126D-464F-ED6A-A824D82CCBB7}"/>
              </a:ext>
            </a:extLst>
          </p:cNvPr>
          <p:cNvPicPr>
            <a:picLocks noChangeAspect="1"/>
          </p:cNvPicPr>
          <p:nvPr/>
        </p:nvPicPr>
        <p:blipFill>
          <a:blip r:embed="rId4"/>
          <a:stretch>
            <a:fillRect/>
          </a:stretch>
        </p:blipFill>
        <p:spPr>
          <a:xfrm>
            <a:off x="6012344" y="2728428"/>
            <a:ext cx="4364081" cy="3717551"/>
          </a:xfrm>
          <a:prstGeom prst="rect">
            <a:avLst/>
          </a:prstGeom>
        </p:spPr>
      </p:pic>
      <p:sp>
        <p:nvSpPr>
          <p:cNvPr id="7" name="TextBox 6">
            <a:extLst>
              <a:ext uri="{FF2B5EF4-FFF2-40B4-BE49-F238E27FC236}">
                <a16:creationId xmlns:a16="http://schemas.microsoft.com/office/drawing/2014/main" id="{39A7C2A7-68AB-97D3-BC8C-6F2CEE525B3C}"/>
              </a:ext>
            </a:extLst>
          </p:cNvPr>
          <p:cNvSpPr txBox="1"/>
          <p:nvPr/>
        </p:nvSpPr>
        <p:spPr>
          <a:xfrm>
            <a:off x="1204453" y="412021"/>
            <a:ext cx="8590468" cy="2123082"/>
          </a:xfrm>
          <a:prstGeom prst="rect">
            <a:avLst/>
          </a:prstGeom>
          <a:noFill/>
        </p:spPr>
        <p:txBody>
          <a:bodyPr wrap="square" rtlCol="0">
            <a:spAutoFit/>
          </a:bodyPr>
          <a:lstStyle/>
          <a:p>
            <a:pPr>
              <a:lnSpc>
                <a:spcPct val="150000"/>
              </a:lnSpc>
            </a:pPr>
            <a:r>
              <a:rPr lang="en-US" dirty="0">
                <a:solidFill>
                  <a:schemeClr val="bg1"/>
                </a:solidFill>
              </a:rPr>
              <a:t>In the below, the first graph illustrates  the seismic events in California over a particular time-period and plotting earthquakes and quarry blasts with their respective magnitudes over the time and  highlighting an outlier (earthquake) with the highest magnitude of 2.34. The second graph compares the distribution of earthquake magnitudes of various states and territories in the year of 2022</a:t>
            </a:r>
          </a:p>
        </p:txBody>
      </p:sp>
    </p:spTree>
    <p:extLst>
      <p:ext uri="{BB962C8B-B14F-4D97-AF65-F5344CB8AC3E}">
        <p14:creationId xmlns:p14="http://schemas.microsoft.com/office/powerpoint/2010/main" val="18108044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06C35EF-DBC8-41DC-A647-F1E0F599B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6DEB0BA5-59CA-4DBF-A716-BEEC67603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2" name="Group 11">
            <a:extLst>
              <a:ext uri="{FF2B5EF4-FFF2-40B4-BE49-F238E27FC236}">
                <a16:creationId xmlns:a16="http://schemas.microsoft.com/office/drawing/2014/main" id="{DAA8545C-2832-4EB7-9624-D6EEA011A8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6951981" y="1"/>
            <a:ext cx="5236971" cy="6858000"/>
            <a:chOff x="20829" y="1"/>
            <a:chExt cx="5236971" cy="6857999"/>
          </a:xfrm>
        </p:grpSpPr>
        <p:pic>
          <p:nvPicPr>
            <p:cNvPr id="13" name="Picture 12">
              <a:extLst>
                <a:ext uri="{FF2B5EF4-FFF2-40B4-BE49-F238E27FC236}">
                  <a16:creationId xmlns:a16="http://schemas.microsoft.com/office/drawing/2014/main" id="{FDDB8A50-D39E-4D33-819B-739ECB9D102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14" name="Picture 13">
              <a:extLst>
                <a:ext uri="{FF2B5EF4-FFF2-40B4-BE49-F238E27FC236}">
                  <a16:creationId xmlns:a16="http://schemas.microsoft.com/office/drawing/2014/main" id="{3DCB7945-057F-4373-B268-FF1BE88A4C4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alphaModFix amt="8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2" name="Title 1">
            <a:extLst>
              <a:ext uri="{FF2B5EF4-FFF2-40B4-BE49-F238E27FC236}">
                <a16:creationId xmlns:a16="http://schemas.microsoft.com/office/drawing/2014/main" id="{39DF57DA-0A61-C323-4F78-4EE7204B4CB7}"/>
              </a:ext>
            </a:extLst>
          </p:cNvPr>
          <p:cNvSpPr>
            <a:spLocks noGrp="1"/>
          </p:cNvSpPr>
          <p:nvPr>
            <p:ph type="title"/>
          </p:nvPr>
        </p:nvSpPr>
        <p:spPr>
          <a:xfrm>
            <a:off x="835151" y="390347"/>
            <a:ext cx="6942457" cy="838378"/>
          </a:xfrm>
        </p:spPr>
        <p:txBody>
          <a:bodyPr>
            <a:normAutofit/>
          </a:bodyPr>
          <a:lstStyle/>
          <a:p>
            <a:r>
              <a:rPr lang="en-US" sz="3600" b="1" dirty="0">
                <a:solidFill>
                  <a:srgbClr val="FFFFFF"/>
                </a:solidFill>
              </a:rPr>
              <a:t>Implementation</a:t>
            </a:r>
            <a:endParaRPr lang="en-US" sz="3600" dirty="0">
              <a:solidFill>
                <a:srgbClr val="FFFFFF"/>
              </a:solidFill>
            </a:endParaRPr>
          </a:p>
        </p:txBody>
      </p:sp>
      <p:sp>
        <p:nvSpPr>
          <p:cNvPr id="3" name="Content Placeholder 2">
            <a:extLst>
              <a:ext uri="{FF2B5EF4-FFF2-40B4-BE49-F238E27FC236}">
                <a16:creationId xmlns:a16="http://schemas.microsoft.com/office/drawing/2014/main" id="{58C96DE5-A22E-702A-B22F-C5519F7201D8}"/>
              </a:ext>
            </a:extLst>
          </p:cNvPr>
          <p:cNvSpPr>
            <a:spLocks noGrp="1"/>
          </p:cNvSpPr>
          <p:nvPr>
            <p:ph idx="1"/>
          </p:nvPr>
        </p:nvSpPr>
        <p:spPr>
          <a:xfrm>
            <a:off x="835151" y="1228725"/>
            <a:ext cx="9337549" cy="4936575"/>
          </a:xfrm>
        </p:spPr>
        <p:txBody>
          <a:bodyPr>
            <a:normAutofit/>
          </a:bodyPr>
          <a:lstStyle/>
          <a:p>
            <a:r>
              <a:rPr lang="en-US" sz="1800" b="1" dirty="0">
                <a:solidFill>
                  <a:srgbClr val="FFFFFF"/>
                </a:solidFill>
              </a:rPr>
              <a:t>Machine Learning Pipeline: </a:t>
            </a:r>
          </a:p>
          <a:p>
            <a:r>
              <a:rPr lang="en-US" sz="1800" dirty="0">
                <a:solidFill>
                  <a:srgbClr val="FFFFFF"/>
                </a:solidFill>
              </a:rPr>
              <a:t>Below is the process for Machine Learning Models</a:t>
            </a:r>
          </a:p>
          <a:p>
            <a:r>
              <a:rPr lang="en-US" sz="1800" dirty="0">
                <a:solidFill>
                  <a:srgbClr val="FFFFFF"/>
                </a:solidFill>
              </a:rPr>
              <a:t>Features are Extracted from the input data and apply Machine Learning models on top of the features and then predict the using test data.</a:t>
            </a:r>
          </a:p>
        </p:txBody>
      </p:sp>
      <p:pic>
        <p:nvPicPr>
          <p:cNvPr id="4" name="Picture 3">
            <a:extLst>
              <a:ext uri="{FF2B5EF4-FFF2-40B4-BE49-F238E27FC236}">
                <a16:creationId xmlns:a16="http://schemas.microsoft.com/office/drawing/2014/main" id="{3EED5572-1B72-E97B-BADA-D363E20039C2}"/>
              </a:ext>
            </a:extLst>
          </p:cNvPr>
          <p:cNvPicPr>
            <a:picLocks noChangeAspect="1"/>
          </p:cNvPicPr>
          <p:nvPr/>
        </p:nvPicPr>
        <p:blipFill>
          <a:blip r:embed="rId3"/>
          <a:stretch>
            <a:fillRect/>
          </a:stretch>
        </p:blipFill>
        <p:spPr>
          <a:xfrm>
            <a:off x="2356802" y="3018176"/>
            <a:ext cx="6294246" cy="3147123"/>
          </a:xfrm>
          <a:prstGeom prst="rect">
            <a:avLst/>
          </a:prstGeom>
        </p:spPr>
      </p:pic>
      <p:sp>
        <p:nvSpPr>
          <p:cNvPr id="5" name="TextBox 4">
            <a:extLst>
              <a:ext uri="{FF2B5EF4-FFF2-40B4-BE49-F238E27FC236}">
                <a16:creationId xmlns:a16="http://schemas.microsoft.com/office/drawing/2014/main" id="{65902931-2178-D443-5797-88B8ABB89BE6}"/>
              </a:ext>
            </a:extLst>
          </p:cNvPr>
          <p:cNvSpPr txBox="1"/>
          <p:nvPr/>
        </p:nvSpPr>
        <p:spPr>
          <a:xfrm>
            <a:off x="365855" y="6449112"/>
            <a:ext cx="6513768" cy="307777"/>
          </a:xfrm>
          <a:prstGeom prst="rect">
            <a:avLst/>
          </a:prstGeom>
          <a:noFill/>
        </p:spPr>
        <p:txBody>
          <a:bodyPr wrap="square" rtlCol="0">
            <a:spAutoFit/>
          </a:bodyPr>
          <a:lstStyle/>
          <a:p>
            <a:r>
              <a:rPr lang="en-US" sz="1400" dirty="0"/>
              <a:t>source: Image is referred from the professor Tariq </a:t>
            </a:r>
            <a:r>
              <a:rPr lang="en-US" sz="1400" dirty="0" err="1"/>
              <a:t>Zeenat</a:t>
            </a:r>
            <a:r>
              <a:rPr lang="en-US" sz="1400" dirty="0"/>
              <a:t> class notes</a:t>
            </a:r>
          </a:p>
        </p:txBody>
      </p:sp>
    </p:spTree>
    <p:extLst>
      <p:ext uri="{BB962C8B-B14F-4D97-AF65-F5344CB8AC3E}">
        <p14:creationId xmlns:p14="http://schemas.microsoft.com/office/powerpoint/2010/main" val="412718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1DA57B7B-30D9-4515-9542-FFA699A3C8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2" name="Group 11">
            <a:extLst>
              <a:ext uri="{FF2B5EF4-FFF2-40B4-BE49-F238E27FC236}">
                <a16:creationId xmlns:a16="http://schemas.microsoft.com/office/drawing/2014/main" id="{D00940EF-FB5B-46E1-817C-8F4A5A4048F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94385" y="41921"/>
            <a:ext cx="3997615" cy="6816079"/>
            <a:chOff x="8059620" y="41922"/>
            <a:chExt cx="3997615" cy="6816077"/>
          </a:xfrm>
        </p:grpSpPr>
        <p:pic>
          <p:nvPicPr>
            <p:cNvPr id="13" name="Picture 12">
              <a:extLst>
                <a:ext uri="{FF2B5EF4-FFF2-40B4-BE49-F238E27FC236}">
                  <a16:creationId xmlns:a16="http://schemas.microsoft.com/office/drawing/2014/main" id="{A6A276BF-DA8B-474D-BDE4-746A2E01AAC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alphaModFix amt="10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14" name="Picture 13">
              <a:extLst>
                <a:ext uri="{FF2B5EF4-FFF2-40B4-BE49-F238E27FC236}">
                  <a16:creationId xmlns:a16="http://schemas.microsoft.com/office/drawing/2014/main" id="{E69E6F84-8F47-4F68-B8F4-4CC7123FFE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alphaModFix amt="16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2" name="Title 1">
            <a:extLst>
              <a:ext uri="{FF2B5EF4-FFF2-40B4-BE49-F238E27FC236}">
                <a16:creationId xmlns:a16="http://schemas.microsoft.com/office/drawing/2014/main" id="{34CFFAE6-F10E-4E5C-E27B-828765AD01CA}"/>
              </a:ext>
            </a:extLst>
          </p:cNvPr>
          <p:cNvSpPr>
            <a:spLocks noGrp="1"/>
          </p:cNvSpPr>
          <p:nvPr>
            <p:ph type="title"/>
          </p:nvPr>
        </p:nvSpPr>
        <p:spPr>
          <a:xfrm>
            <a:off x="838201" y="351852"/>
            <a:ext cx="8750032" cy="786119"/>
          </a:xfrm>
        </p:spPr>
        <p:txBody>
          <a:bodyPr>
            <a:normAutofit/>
          </a:bodyPr>
          <a:lstStyle/>
          <a:p>
            <a:r>
              <a:rPr lang="en-US" sz="3600" dirty="0">
                <a:solidFill>
                  <a:srgbClr val="FFFFFF"/>
                </a:solidFill>
              </a:rPr>
              <a:t>Integration</a:t>
            </a:r>
          </a:p>
        </p:txBody>
      </p:sp>
      <p:pic>
        <p:nvPicPr>
          <p:cNvPr id="5" name="Content Placeholder 4" descr="A screenshot of a computer&#10;&#10;Description automatically generated">
            <a:extLst>
              <a:ext uri="{FF2B5EF4-FFF2-40B4-BE49-F238E27FC236}">
                <a16:creationId xmlns:a16="http://schemas.microsoft.com/office/drawing/2014/main" id="{8254CEF1-1B5D-A986-3BBE-B13CCC43896E}"/>
              </a:ext>
            </a:extLst>
          </p:cNvPr>
          <p:cNvPicPr>
            <a:picLocks noGrp="1" noChangeAspect="1"/>
          </p:cNvPicPr>
          <p:nvPr>
            <p:ph idx="1"/>
          </p:nvPr>
        </p:nvPicPr>
        <p:blipFill>
          <a:blip r:embed="rId3"/>
          <a:stretch>
            <a:fillRect/>
          </a:stretch>
        </p:blipFill>
        <p:spPr>
          <a:xfrm>
            <a:off x="1211369" y="1457325"/>
            <a:ext cx="8123025" cy="4665663"/>
          </a:xfrm>
        </p:spPr>
      </p:pic>
    </p:spTree>
    <p:extLst>
      <p:ext uri="{BB962C8B-B14F-4D97-AF65-F5344CB8AC3E}">
        <p14:creationId xmlns:p14="http://schemas.microsoft.com/office/powerpoint/2010/main" val="16749851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1DA57B7B-30D9-4515-9542-FFA699A3C8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8" name="Group 17">
            <a:extLst>
              <a:ext uri="{FF2B5EF4-FFF2-40B4-BE49-F238E27FC236}">
                <a16:creationId xmlns:a16="http://schemas.microsoft.com/office/drawing/2014/main" id="{D00940EF-FB5B-46E1-817C-8F4A5A4048F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94385" y="41921"/>
            <a:ext cx="3997615" cy="6816079"/>
            <a:chOff x="8059620" y="41922"/>
            <a:chExt cx="3997615" cy="6816077"/>
          </a:xfrm>
        </p:grpSpPr>
        <p:pic>
          <p:nvPicPr>
            <p:cNvPr id="13" name="Picture 12">
              <a:extLst>
                <a:ext uri="{FF2B5EF4-FFF2-40B4-BE49-F238E27FC236}">
                  <a16:creationId xmlns:a16="http://schemas.microsoft.com/office/drawing/2014/main" id="{A6A276BF-DA8B-474D-BDE4-746A2E01AAC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alphaModFix amt="10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14" name="Picture 13">
              <a:extLst>
                <a:ext uri="{FF2B5EF4-FFF2-40B4-BE49-F238E27FC236}">
                  <a16:creationId xmlns:a16="http://schemas.microsoft.com/office/drawing/2014/main" id="{E69E6F84-8F47-4F68-B8F4-4CC7123FFE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alphaModFix amt="16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2" name="Title 1">
            <a:extLst>
              <a:ext uri="{FF2B5EF4-FFF2-40B4-BE49-F238E27FC236}">
                <a16:creationId xmlns:a16="http://schemas.microsoft.com/office/drawing/2014/main" id="{9B332E89-1169-BDF4-09DC-2BF2701EB845}"/>
              </a:ext>
            </a:extLst>
          </p:cNvPr>
          <p:cNvSpPr>
            <a:spLocks noGrp="1"/>
          </p:cNvSpPr>
          <p:nvPr>
            <p:ph type="title"/>
          </p:nvPr>
        </p:nvSpPr>
        <p:spPr>
          <a:xfrm>
            <a:off x="838201" y="559814"/>
            <a:ext cx="8762436" cy="1183262"/>
          </a:xfrm>
        </p:spPr>
        <p:txBody>
          <a:bodyPr>
            <a:normAutofit/>
          </a:bodyPr>
          <a:lstStyle/>
          <a:p>
            <a:r>
              <a:rPr lang="en-US" sz="3600" dirty="0">
                <a:solidFill>
                  <a:srgbClr val="FFFFFF"/>
                </a:solidFill>
              </a:rPr>
              <a:t>Explanation of Integration</a:t>
            </a:r>
          </a:p>
        </p:txBody>
      </p:sp>
      <p:sp>
        <p:nvSpPr>
          <p:cNvPr id="3" name="Content Placeholder 2">
            <a:extLst>
              <a:ext uri="{FF2B5EF4-FFF2-40B4-BE49-F238E27FC236}">
                <a16:creationId xmlns:a16="http://schemas.microsoft.com/office/drawing/2014/main" id="{B286256A-5077-F744-964A-63952267FCCC}"/>
              </a:ext>
            </a:extLst>
          </p:cNvPr>
          <p:cNvSpPr>
            <a:spLocks noGrp="1"/>
          </p:cNvSpPr>
          <p:nvPr>
            <p:ph idx="1"/>
          </p:nvPr>
        </p:nvSpPr>
        <p:spPr>
          <a:xfrm>
            <a:off x="835152" y="1743077"/>
            <a:ext cx="10651997" cy="4314824"/>
          </a:xfrm>
        </p:spPr>
        <p:txBody>
          <a:bodyPr>
            <a:normAutofit/>
          </a:bodyPr>
          <a:lstStyle/>
          <a:p>
            <a:r>
              <a:rPr lang="en-US" sz="1800" dirty="0">
                <a:solidFill>
                  <a:srgbClr val="FFFFFF"/>
                </a:solidFill>
              </a:rPr>
              <a:t>Hive was used to create and manage structured tables (</a:t>
            </a:r>
            <a:r>
              <a:rPr lang="en-US" sz="1800" dirty="0" err="1">
                <a:solidFill>
                  <a:srgbClr val="FFFFFF"/>
                </a:solidFill>
              </a:rPr>
              <a:t>earthquake_current</a:t>
            </a:r>
            <a:r>
              <a:rPr lang="en-US" sz="1800" dirty="0">
                <a:solidFill>
                  <a:srgbClr val="FFFFFF"/>
                </a:solidFill>
              </a:rPr>
              <a:t> and </a:t>
            </a:r>
            <a:r>
              <a:rPr lang="en-US" sz="1800" dirty="0" err="1">
                <a:solidFill>
                  <a:srgbClr val="FFFFFF"/>
                </a:solidFill>
              </a:rPr>
              <a:t>earthquake_main</a:t>
            </a:r>
            <a:r>
              <a:rPr lang="en-US" sz="1800" dirty="0">
                <a:solidFill>
                  <a:srgbClr val="FFFFFF"/>
                </a:solidFill>
              </a:rPr>
              <a:t>) that store earthquake-related data.</a:t>
            </a:r>
          </a:p>
          <a:p>
            <a:r>
              <a:rPr lang="en-US" sz="1800" dirty="0">
                <a:solidFill>
                  <a:srgbClr val="FFFFFF"/>
                </a:solidFill>
              </a:rPr>
              <a:t>The data from the earthquake datasets (usgc_current.csv and usgc_main.csv) was loaded into these Hive tables using HiveQL (Hive Query Language) commands.</a:t>
            </a:r>
          </a:p>
          <a:p>
            <a:r>
              <a:rPr lang="en-US" sz="1800" dirty="0">
                <a:solidFill>
                  <a:srgbClr val="FFFFFF"/>
                </a:solidFill>
              </a:rPr>
              <a:t>Hive provided a SQL-like interface to perform data processing and analysis tasks directly on the stored earthquake data.</a:t>
            </a:r>
          </a:p>
          <a:p>
            <a:r>
              <a:rPr lang="en-US" sz="1800" dirty="0">
                <a:solidFill>
                  <a:srgbClr val="FFFFFF"/>
                </a:solidFill>
              </a:rPr>
              <a:t> Hive was integrated into the earthquake analysis project to manage, query, and analyze earthquake data efficiently within the Hadoop ecosystem, enabling seamless data processing and integration with other technologies used.</a:t>
            </a:r>
          </a:p>
        </p:txBody>
      </p:sp>
    </p:spTree>
    <p:extLst>
      <p:ext uri="{BB962C8B-B14F-4D97-AF65-F5344CB8AC3E}">
        <p14:creationId xmlns:p14="http://schemas.microsoft.com/office/powerpoint/2010/main" val="21545350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3" name="Picture 32">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34" name="Rectangle 33">
            <a:extLst>
              <a:ext uri="{FF2B5EF4-FFF2-40B4-BE49-F238E27FC236}">
                <a16:creationId xmlns:a16="http://schemas.microsoft.com/office/drawing/2014/main" id="{C5B4D385-9A54-41DC-9DC5-9C07391CD5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5" name="Rectangle 34">
            <a:extLst>
              <a:ext uri="{FF2B5EF4-FFF2-40B4-BE49-F238E27FC236}">
                <a16:creationId xmlns:a16="http://schemas.microsoft.com/office/drawing/2014/main" id="{5D8D51E0-F43F-4E06-8444-ABAAE94DE3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6" name="Picture 35">
            <a:extLst>
              <a:ext uri="{FF2B5EF4-FFF2-40B4-BE49-F238E27FC236}">
                <a16:creationId xmlns:a16="http://schemas.microsoft.com/office/drawing/2014/main" id="{1CAA9493-30FF-41A3-B483-A3748A2F6D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5400000">
            <a:off x="373127" y="-373126"/>
            <a:ext cx="4197223" cy="4943475"/>
          </a:xfrm>
          <a:prstGeom prst="rect">
            <a:avLst/>
          </a:prstGeom>
        </p:spPr>
      </p:pic>
      <p:sp>
        <p:nvSpPr>
          <p:cNvPr id="2" name="Title 1">
            <a:extLst>
              <a:ext uri="{FF2B5EF4-FFF2-40B4-BE49-F238E27FC236}">
                <a16:creationId xmlns:a16="http://schemas.microsoft.com/office/drawing/2014/main" id="{A6207DD4-DCF3-6201-1784-03B22DFCC747}"/>
              </a:ext>
            </a:extLst>
          </p:cNvPr>
          <p:cNvSpPr>
            <a:spLocks noGrp="1"/>
          </p:cNvSpPr>
          <p:nvPr>
            <p:ph type="title"/>
          </p:nvPr>
        </p:nvSpPr>
        <p:spPr>
          <a:xfrm>
            <a:off x="838201" y="744909"/>
            <a:ext cx="4943474" cy="5529767"/>
          </a:xfrm>
        </p:spPr>
        <p:txBody>
          <a:bodyPr vert="horz" lIns="91440" tIns="45720" rIns="91440" bIns="45720" rtlCol="0" anchor="b">
            <a:normAutofit/>
          </a:bodyPr>
          <a:lstStyle/>
          <a:p>
            <a:br>
              <a:rPr lang="en-US" sz="3200" dirty="0">
                <a:solidFill>
                  <a:srgbClr val="FFFFFF"/>
                </a:solidFill>
              </a:rPr>
            </a:br>
            <a:br>
              <a:rPr lang="en-US" dirty="0">
                <a:solidFill>
                  <a:srgbClr val="FFFFFF"/>
                </a:solidFill>
              </a:rPr>
            </a:br>
            <a:endParaRPr lang="en-US" dirty="0">
              <a:solidFill>
                <a:srgbClr val="FFFFFF"/>
              </a:solidFill>
            </a:endParaRPr>
          </a:p>
        </p:txBody>
      </p:sp>
      <p:pic>
        <p:nvPicPr>
          <p:cNvPr id="9" name="Picture 8">
            <a:extLst>
              <a:ext uri="{FF2B5EF4-FFF2-40B4-BE49-F238E27FC236}">
                <a16:creationId xmlns:a16="http://schemas.microsoft.com/office/drawing/2014/main" id="{7DC8411E-73BC-3488-01F9-1B5D197ACBD7}"/>
              </a:ext>
            </a:extLst>
          </p:cNvPr>
          <p:cNvPicPr>
            <a:picLocks noChangeAspect="1"/>
          </p:cNvPicPr>
          <p:nvPr/>
        </p:nvPicPr>
        <p:blipFill rotWithShape="1">
          <a:blip r:embed="rId4">
            <a:alphaModFix/>
          </a:blip>
          <a:srcRect r="25761" b="2"/>
          <a:stretch/>
        </p:blipFill>
        <p:spPr>
          <a:xfrm>
            <a:off x="6031723" y="3375571"/>
            <a:ext cx="3093106" cy="3489288"/>
          </a:xfrm>
          <a:prstGeom prst="rect">
            <a:avLst/>
          </a:prstGeom>
        </p:spPr>
      </p:pic>
      <p:pic>
        <p:nvPicPr>
          <p:cNvPr id="7" name="Content Placeholder 6">
            <a:extLst>
              <a:ext uri="{FF2B5EF4-FFF2-40B4-BE49-F238E27FC236}">
                <a16:creationId xmlns:a16="http://schemas.microsoft.com/office/drawing/2014/main" id="{10DA6B28-282E-3B2C-D97C-1D8FBCB2598E}"/>
              </a:ext>
            </a:extLst>
          </p:cNvPr>
          <p:cNvPicPr>
            <a:picLocks noGrp="1" noChangeAspect="1"/>
          </p:cNvPicPr>
          <p:nvPr>
            <p:ph idx="1"/>
          </p:nvPr>
        </p:nvPicPr>
        <p:blipFill rotWithShape="1">
          <a:blip r:embed="rId5">
            <a:alphaModFix/>
          </a:blip>
          <a:srcRect r="18842" b="-2"/>
          <a:stretch/>
        </p:blipFill>
        <p:spPr>
          <a:xfrm>
            <a:off x="6031723" y="10"/>
            <a:ext cx="3093106" cy="3401572"/>
          </a:xfrm>
          <a:prstGeom prst="rect">
            <a:avLst/>
          </a:prstGeom>
        </p:spPr>
      </p:pic>
      <p:pic>
        <p:nvPicPr>
          <p:cNvPr id="11" name="Picture 10">
            <a:extLst>
              <a:ext uri="{FF2B5EF4-FFF2-40B4-BE49-F238E27FC236}">
                <a16:creationId xmlns:a16="http://schemas.microsoft.com/office/drawing/2014/main" id="{50894BC0-2719-4A43-3D5B-88628D4911ED}"/>
              </a:ext>
            </a:extLst>
          </p:cNvPr>
          <p:cNvPicPr>
            <a:picLocks noChangeAspect="1"/>
          </p:cNvPicPr>
          <p:nvPr/>
        </p:nvPicPr>
        <p:blipFill rotWithShape="1">
          <a:blip r:embed="rId6">
            <a:alphaModFix/>
          </a:blip>
          <a:srcRect l="2305" r="25668" b="-3"/>
          <a:stretch/>
        </p:blipFill>
        <p:spPr>
          <a:xfrm>
            <a:off x="9124829" y="3436948"/>
            <a:ext cx="3093106" cy="3489288"/>
          </a:xfrm>
          <a:prstGeom prst="rect">
            <a:avLst/>
          </a:prstGeom>
        </p:spPr>
      </p:pic>
      <p:pic>
        <p:nvPicPr>
          <p:cNvPr id="15" name="Picture 14">
            <a:extLst>
              <a:ext uri="{FF2B5EF4-FFF2-40B4-BE49-F238E27FC236}">
                <a16:creationId xmlns:a16="http://schemas.microsoft.com/office/drawing/2014/main" id="{06147663-4517-2428-BAF6-E0A41D4C195E}"/>
              </a:ext>
            </a:extLst>
          </p:cNvPr>
          <p:cNvPicPr>
            <a:picLocks noChangeAspect="1"/>
          </p:cNvPicPr>
          <p:nvPr/>
        </p:nvPicPr>
        <p:blipFill rotWithShape="1">
          <a:blip r:embed="rId7">
            <a:alphaModFix/>
          </a:blip>
          <a:srcRect r="27940" b="5"/>
          <a:stretch/>
        </p:blipFill>
        <p:spPr>
          <a:xfrm>
            <a:off x="9092858" y="10"/>
            <a:ext cx="3093106" cy="3401572"/>
          </a:xfrm>
          <a:prstGeom prst="rect">
            <a:avLst/>
          </a:prstGeom>
        </p:spPr>
      </p:pic>
      <p:sp>
        <p:nvSpPr>
          <p:cNvPr id="16" name="TextBox 15">
            <a:extLst>
              <a:ext uri="{FF2B5EF4-FFF2-40B4-BE49-F238E27FC236}">
                <a16:creationId xmlns:a16="http://schemas.microsoft.com/office/drawing/2014/main" id="{EE54A12D-D9BE-D119-6464-E555DD3A9A0A}"/>
              </a:ext>
            </a:extLst>
          </p:cNvPr>
          <p:cNvSpPr txBox="1"/>
          <p:nvPr/>
        </p:nvSpPr>
        <p:spPr>
          <a:xfrm>
            <a:off x="588153" y="583324"/>
            <a:ext cx="5055902" cy="5057090"/>
          </a:xfrm>
          <a:prstGeom prst="rect">
            <a:avLst/>
          </a:prstGeom>
          <a:noFill/>
        </p:spPr>
        <p:txBody>
          <a:bodyPr wrap="square" rtlCol="0">
            <a:spAutoFit/>
          </a:bodyPr>
          <a:lstStyle/>
          <a:p>
            <a:r>
              <a:rPr lang="en-US" sz="3200" dirty="0">
                <a:solidFill>
                  <a:schemeClr val="bg1"/>
                </a:solidFill>
              </a:rPr>
              <a:t>Models</a:t>
            </a:r>
            <a:r>
              <a:rPr lang="en-US" sz="2400" dirty="0">
                <a:solidFill>
                  <a:schemeClr val="bg1"/>
                </a:solidFill>
              </a:rPr>
              <a:t>:</a:t>
            </a:r>
          </a:p>
          <a:p>
            <a:endParaRPr lang="en-US" sz="2400" dirty="0">
              <a:solidFill>
                <a:schemeClr val="bg1"/>
              </a:solidFill>
            </a:endParaRPr>
          </a:p>
          <a:p>
            <a:pPr marL="342900" indent="-342900">
              <a:lnSpc>
                <a:spcPct val="150000"/>
              </a:lnSpc>
              <a:buFont typeface="Arial" panose="020B0604020202020204" pitchFamily="34" charset="0"/>
              <a:buChar char="•"/>
            </a:pPr>
            <a:r>
              <a:rPr lang="en-US" sz="2000" dirty="0">
                <a:solidFill>
                  <a:schemeClr val="bg1"/>
                </a:solidFill>
              </a:rPr>
              <a:t>We used </a:t>
            </a:r>
            <a:r>
              <a:rPr lang="en-US" sz="2000" dirty="0" err="1">
                <a:solidFill>
                  <a:schemeClr val="bg1"/>
                </a:solidFill>
              </a:rPr>
              <a:t>PySpark</a:t>
            </a:r>
            <a:r>
              <a:rPr lang="en-US" sz="2000" dirty="0">
                <a:solidFill>
                  <a:schemeClr val="bg1"/>
                </a:solidFill>
              </a:rPr>
              <a:t> to build various machine learning models such as SVM, Random Forest, Logistic Regression and Decision Tree and  predict their accuracies. </a:t>
            </a:r>
          </a:p>
          <a:p>
            <a:pPr marL="342900" indent="-342900">
              <a:lnSpc>
                <a:spcPct val="150000"/>
              </a:lnSpc>
              <a:buFont typeface="Arial" panose="020B0604020202020204" pitchFamily="34" charset="0"/>
              <a:buChar char="•"/>
            </a:pPr>
            <a:r>
              <a:rPr lang="en-US" sz="2000" dirty="0">
                <a:solidFill>
                  <a:schemeClr val="bg1"/>
                </a:solidFill>
              </a:rPr>
              <a:t>We applied hyperparameter tuning to each model to find the optimal settings. Additionally, We conducted cross-validation for every model.</a:t>
            </a:r>
          </a:p>
        </p:txBody>
      </p:sp>
    </p:spTree>
    <p:extLst>
      <p:ext uri="{BB962C8B-B14F-4D97-AF65-F5344CB8AC3E}">
        <p14:creationId xmlns:p14="http://schemas.microsoft.com/office/powerpoint/2010/main" val="2100190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1" name="Picture 2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3" name="Rectangle 22">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 name="Rectangle 24">
            <a:extLst>
              <a:ext uri="{FF2B5EF4-FFF2-40B4-BE49-F238E27FC236}">
                <a16:creationId xmlns:a16="http://schemas.microsoft.com/office/drawing/2014/main" id="{BF9AF5CF-AE21-453A-8D3F-6D9FC64A1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64" y="0"/>
            <a:ext cx="1220106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7" name="Group 26">
            <a:extLst>
              <a:ext uri="{FF2B5EF4-FFF2-40B4-BE49-F238E27FC236}">
                <a16:creationId xmlns:a16="http://schemas.microsoft.com/office/drawing/2014/main" id="{95CDB183-F3C3-4DDA-A8F0-1311F89483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28" name="Picture 27">
              <a:extLst>
                <a:ext uri="{FF2B5EF4-FFF2-40B4-BE49-F238E27FC236}">
                  <a16:creationId xmlns:a16="http://schemas.microsoft.com/office/drawing/2014/main" id="{15D32599-CBBF-4867-88DE-A47A81AE5E9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2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9" name="Picture 28">
              <a:extLst>
                <a:ext uri="{FF2B5EF4-FFF2-40B4-BE49-F238E27FC236}">
                  <a16:creationId xmlns:a16="http://schemas.microsoft.com/office/drawing/2014/main" id="{CB75389C-55A0-487B-9867-8F62E5F8E2D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alphaModFix amt="10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358A1096-9CB7-6EE1-7F66-472D2F61F89E}"/>
              </a:ext>
            </a:extLst>
          </p:cNvPr>
          <p:cNvSpPr>
            <a:spLocks noGrp="1"/>
          </p:cNvSpPr>
          <p:nvPr>
            <p:ph type="title"/>
          </p:nvPr>
        </p:nvSpPr>
        <p:spPr>
          <a:xfrm>
            <a:off x="838199" y="658467"/>
            <a:ext cx="3356669" cy="626691"/>
          </a:xfrm>
        </p:spPr>
        <p:txBody>
          <a:bodyPr vert="horz" lIns="91440" tIns="45720" rIns="91440" bIns="45720" rtlCol="0" anchor="b">
            <a:normAutofit fontScale="90000"/>
          </a:bodyPr>
          <a:lstStyle/>
          <a:p>
            <a:r>
              <a:rPr lang="en-US" dirty="0">
                <a:solidFill>
                  <a:srgbClr val="FFFFFF"/>
                </a:solidFill>
              </a:rPr>
              <a:t>Results</a:t>
            </a:r>
          </a:p>
        </p:txBody>
      </p:sp>
      <p:sp>
        <p:nvSpPr>
          <p:cNvPr id="3" name="Content Placeholder 2">
            <a:extLst>
              <a:ext uri="{FF2B5EF4-FFF2-40B4-BE49-F238E27FC236}">
                <a16:creationId xmlns:a16="http://schemas.microsoft.com/office/drawing/2014/main" id="{AA1B884C-8695-13A2-438B-F6E4DA31B769}"/>
              </a:ext>
            </a:extLst>
          </p:cNvPr>
          <p:cNvSpPr>
            <a:spLocks noGrp="1"/>
          </p:cNvSpPr>
          <p:nvPr>
            <p:ph idx="1"/>
          </p:nvPr>
        </p:nvSpPr>
        <p:spPr>
          <a:xfrm>
            <a:off x="697736" y="1481622"/>
            <a:ext cx="3763298" cy="4739443"/>
          </a:xfrm>
        </p:spPr>
        <p:txBody>
          <a:bodyPr vert="horz" lIns="91440" tIns="45720" rIns="91440" bIns="45720" rtlCol="0" anchor="t">
            <a:normAutofit fontScale="85000" lnSpcReduction="20000"/>
          </a:bodyPr>
          <a:lstStyle/>
          <a:p>
            <a:pPr>
              <a:lnSpc>
                <a:spcPct val="160000"/>
              </a:lnSpc>
            </a:pPr>
            <a:r>
              <a:rPr lang="en-US" sz="2200" dirty="0">
                <a:solidFill>
                  <a:srgbClr val="FFFFFF"/>
                </a:solidFill>
              </a:rPr>
              <a:t>After building the models, we evaluated them using test data, focusing on metrics such as F1 score, Precision, Recall, and Accuracy.</a:t>
            </a:r>
          </a:p>
          <a:p>
            <a:pPr>
              <a:lnSpc>
                <a:spcPct val="160000"/>
              </a:lnSpc>
            </a:pPr>
            <a:r>
              <a:rPr lang="en-US" sz="2200" dirty="0">
                <a:solidFill>
                  <a:srgbClr val="FFFFFF"/>
                </a:solidFill>
              </a:rPr>
              <a:t>All models shows the high accuracy, indicating a good fit. Among all the models compared, the Support Vector Machine achieved the highest accuracy, which is the 92.30%</a:t>
            </a:r>
          </a:p>
        </p:txBody>
      </p:sp>
      <p:pic>
        <p:nvPicPr>
          <p:cNvPr id="4" name="Picture 3">
            <a:extLst>
              <a:ext uri="{FF2B5EF4-FFF2-40B4-BE49-F238E27FC236}">
                <a16:creationId xmlns:a16="http://schemas.microsoft.com/office/drawing/2014/main" id="{16095A24-DDC4-ADB1-1883-70AD0B6D9B45}"/>
              </a:ext>
            </a:extLst>
          </p:cNvPr>
          <p:cNvPicPr>
            <a:picLocks noChangeAspect="1"/>
          </p:cNvPicPr>
          <p:nvPr/>
        </p:nvPicPr>
        <p:blipFill>
          <a:blip r:embed="rId5"/>
          <a:stretch>
            <a:fillRect/>
          </a:stretch>
        </p:blipFill>
        <p:spPr>
          <a:xfrm>
            <a:off x="5211056" y="971814"/>
            <a:ext cx="3320298" cy="2390614"/>
          </a:xfrm>
          <a:prstGeom prst="rect">
            <a:avLst/>
          </a:prstGeom>
        </p:spPr>
      </p:pic>
      <p:pic>
        <p:nvPicPr>
          <p:cNvPr id="6" name="Picture 5">
            <a:extLst>
              <a:ext uri="{FF2B5EF4-FFF2-40B4-BE49-F238E27FC236}">
                <a16:creationId xmlns:a16="http://schemas.microsoft.com/office/drawing/2014/main" id="{5D3D81F2-8C0D-7050-3EF3-EB42AC81C40D}"/>
              </a:ext>
            </a:extLst>
          </p:cNvPr>
          <p:cNvPicPr>
            <a:picLocks noChangeAspect="1"/>
          </p:cNvPicPr>
          <p:nvPr/>
        </p:nvPicPr>
        <p:blipFill>
          <a:blip r:embed="rId6"/>
          <a:stretch>
            <a:fillRect/>
          </a:stretch>
        </p:blipFill>
        <p:spPr>
          <a:xfrm>
            <a:off x="8828456" y="3595177"/>
            <a:ext cx="3256449" cy="2084127"/>
          </a:xfrm>
          <a:prstGeom prst="rect">
            <a:avLst/>
          </a:prstGeom>
        </p:spPr>
      </p:pic>
      <p:pic>
        <p:nvPicPr>
          <p:cNvPr id="7" name="Picture 6">
            <a:extLst>
              <a:ext uri="{FF2B5EF4-FFF2-40B4-BE49-F238E27FC236}">
                <a16:creationId xmlns:a16="http://schemas.microsoft.com/office/drawing/2014/main" id="{B57AD639-BCEB-51C6-BBA4-424D5E45330C}"/>
              </a:ext>
            </a:extLst>
          </p:cNvPr>
          <p:cNvPicPr>
            <a:picLocks noChangeAspect="1"/>
          </p:cNvPicPr>
          <p:nvPr/>
        </p:nvPicPr>
        <p:blipFill>
          <a:blip r:embed="rId7"/>
          <a:stretch>
            <a:fillRect/>
          </a:stretch>
        </p:blipFill>
        <p:spPr>
          <a:xfrm>
            <a:off x="5211055" y="3583858"/>
            <a:ext cx="3456407" cy="2091125"/>
          </a:xfrm>
          <a:prstGeom prst="rect">
            <a:avLst/>
          </a:prstGeom>
        </p:spPr>
      </p:pic>
      <p:pic>
        <p:nvPicPr>
          <p:cNvPr id="9" name="Picture 8">
            <a:extLst>
              <a:ext uri="{FF2B5EF4-FFF2-40B4-BE49-F238E27FC236}">
                <a16:creationId xmlns:a16="http://schemas.microsoft.com/office/drawing/2014/main" id="{25C63E4A-023B-EA8B-9CAD-A728CDB49F39}"/>
              </a:ext>
            </a:extLst>
          </p:cNvPr>
          <p:cNvPicPr>
            <a:picLocks noChangeAspect="1"/>
          </p:cNvPicPr>
          <p:nvPr/>
        </p:nvPicPr>
        <p:blipFill>
          <a:blip r:embed="rId8"/>
          <a:stretch>
            <a:fillRect/>
          </a:stretch>
        </p:blipFill>
        <p:spPr>
          <a:xfrm>
            <a:off x="8812731" y="994940"/>
            <a:ext cx="3272174" cy="1963303"/>
          </a:xfrm>
          <a:prstGeom prst="rect">
            <a:avLst/>
          </a:prstGeom>
        </p:spPr>
      </p:pic>
    </p:spTree>
    <p:extLst>
      <p:ext uri="{BB962C8B-B14F-4D97-AF65-F5344CB8AC3E}">
        <p14:creationId xmlns:p14="http://schemas.microsoft.com/office/powerpoint/2010/main" val="3455050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1DA57B7B-30D9-4515-9542-FFA699A3C8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20" name="Group 19">
            <a:extLst>
              <a:ext uri="{FF2B5EF4-FFF2-40B4-BE49-F238E27FC236}">
                <a16:creationId xmlns:a16="http://schemas.microsoft.com/office/drawing/2014/main" id="{DB2F975E-DA49-4702-8C47-1C492A7A84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3" name="Picture 12">
              <a:extLst>
                <a:ext uri="{FF2B5EF4-FFF2-40B4-BE49-F238E27FC236}">
                  <a16:creationId xmlns:a16="http://schemas.microsoft.com/office/drawing/2014/main" id="{9BB1C3C0-F046-4A8E-B762-5D60202A6BB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1" name="Picture 20">
              <a:extLst>
                <a:ext uri="{FF2B5EF4-FFF2-40B4-BE49-F238E27FC236}">
                  <a16:creationId xmlns:a16="http://schemas.microsoft.com/office/drawing/2014/main" id="{CC2C50DE-161C-4D3A-8A43-4DFCF8C6415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376F3217-416F-8FB3-70B0-F2D54515B483}"/>
              </a:ext>
            </a:extLst>
          </p:cNvPr>
          <p:cNvSpPr>
            <a:spLocks noGrp="1"/>
          </p:cNvSpPr>
          <p:nvPr>
            <p:ph type="title"/>
          </p:nvPr>
        </p:nvSpPr>
        <p:spPr>
          <a:xfrm>
            <a:off x="514351" y="357189"/>
            <a:ext cx="10116782" cy="1114424"/>
          </a:xfrm>
        </p:spPr>
        <p:txBody>
          <a:bodyPr>
            <a:normAutofit/>
          </a:bodyPr>
          <a:lstStyle/>
          <a:p>
            <a:r>
              <a:rPr lang="en-US" b="1" dirty="0">
                <a:solidFill>
                  <a:srgbClr val="FFFFFF"/>
                </a:solidFill>
              </a:rPr>
              <a:t>Introduction </a:t>
            </a:r>
          </a:p>
        </p:txBody>
      </p:sp>
      <p:sp>
        <p:nvSpPr>
          <p:cNvPr id="3" name="Content Placeholder 2">
            <a:extLst>
              <a:ext uri="{FF2B5EF4-FFF2-40B4-BE49-F238E27FC236}">
                <a16:creationId xmlns:a16="http://schemas.microsoft.com/office/drawing/2014/main" id="{115932D5-F918-A49C-3A8E-0DBFBF2DEF98}"/>
              </a:ext>
            </a:extLst>
          </p:cNvPr>
          <p:cNvSpPr>
            <a:spLocks noGrp="1"/>
          </p:cNvSpPr>
          <p:nvPr>
            <p:ph idx="1"/>
          </p:nvPr>
        </p:nvSpPr>
        <p:spPr>
          <a:xfrm>
            <a:off x="511303" y="1471613"/>
            <a:ext cx="10593844" cy="4736681"/>
          </a:xfrm>
        </p:spPr>
        <p:txBody>
          <a:bodyPr>
            <a:normAutofit/>
          </a:bodyPr>
          <a:lstStyle/>
          <a:p>
            <a:pPr algn="just"/>
            <a:r>
              <a:rPr lang="en-US" sz="1800" b="1" dirty="0">
                <a:solidFill>
                  <a:srgbClr val="FFFFFF"/>
                </a:solidFill>
              </a:rPr>
              <a:t>Motivation: </a:t>
            </a:r>
            <a:r>
              <a:rPr lang="en-US" sz="1800" dirty="0">
                <a:solidFill>
                  <a:srgbClr val="FFFFFF"/>
                </a:solidFill>
              </a:rPr>
              <a:t>We look into the recent records, And It shows that the earthquakes continue to provide serious problems globally, with large magnitudes and frequencies that are demand the advanced prediction. We just randomly  search the number of recent earthquakes in the google and it gives 161 earthquakes in past 24 hours. Our project is aim to predict these disasters and may save the lives and resources by utilizing large amounts of seismic data. </a:t>
            </a:r>
          </a:p>
          <a:p>
            <a:pPr algn="just"/>
            <a:r>
              <a:rPr lang="en-US" sz="1800" b="1" dirty="0">
                <a:solidFill>
                  <a:srgbClr val="FFFFFF"/>
                </a:solidFill>
              </a:rPr>
              <a:t>Objectives: </a:t>
            </a:r>
            <a:r>
              <a:rPr lang="en-US" sz="1800" dirty="0">
                <a:solidFill>
                  <a:srgbClr val="FFFFFF"/>
                </a:solidFill>
              </a:rPr>
              <a:t>For Big data-related project, data exploration, visualization, model building, model evaluation, and deployment using AWS are the key objectives. In this project, we have covered all the steps which are covered in our coursework. We try to utilize various big data technologies such as AWS, Hive, Hadoop, and Jupyter Notebook, alongside machine learning models.​    </a:t>
            </a:r>
          </a:p>
          <a:p>
            <a:pPr algn="just"/>
            <a:r>
              <a:rPr lang="en-US" sz="1800" b="1" dirty="0">
                <a:solidFill>
                  <a:srgbClr val="FFFFFF"/>
                </a:solidFill>
              </a:rPr>
              <a:t>Significance: </a:t>
            </a:r>
            <a:r>
              <a:rPr lang="en-US" sz="1800" dirty="0">
                <a:solidFill>
                  <a:srgbClr val="FFFFFF"/>
                </a:solidFill>
              </a:rPr>
              <a:t>This big data project is significantly advanced earthquake predictions by integrating big data technologies and ML  models , We enhanced our ability to forecast the seismic events more accurately And this will lead to better preparedness to authority and potentially reduces the risks, Minimize the economic losses. </a:t>
            </a:r>
          </a:p>
          <a:p>
            <a:pPr marL="0" indent="0" algn="just">
              <a:buNone/>
            </a:pPr>
            <a:endParaRPr lang="en-US" sz="1800" dirty="0">
              <a:solidFill>
                <a:srgbClr val="FFFFFF"/>
              </a:solidFill>
            </a:endParaRPr>
          </a:p>
          <a:p>
            <a:pPr marL="0" indent="0" algn="just">
              <a:buNone/>
            </a:pPr>
            <a:endParaRPr lang="en-US" sz="1800" dirty="0">
              <a:solidFill>
                <a:srgbClr val="FFFFFF"/>
              </a:solidFill>
            </a:endParaRPr>
          </a:p>
        </p:txBody>
      </p:sp>
      <p:sp>
        <p:nvSpPr>
          <p:cNvPr id="4" name="TextBox 3">
            <a:extLst>
              <a:ext uri="{FF2B5EF4-FFF2-40B4-BE49-F238E27FC236}">
                <a16:creationId xmlns:a16="http://schemas.microsoft.com/office/drawing/2014/main" id="{416847DE-23FA-36D7-B99B-DAA540E859F6}"/>
              </a:ext>
            </a:extLst>
          </p:cNvPr>
          <p:cNvSpPr txBox="1"/>
          <p:nvPr/>
        </p:nvSpPr>
        <p:spPr>
          <a:xfrm rot="10800000" flipV="1">
            <a:off x="344953" y="6484916"/>
            <a:ext cx="10116782" cy="553998"/>
          </a:xfrm>
          <a:prstGeom prst="rect">
            <a:avLst/>
          </a:prstGeom>
          <a:noFill/>
        </p:spPr>
        <p:txBody>
          <a:bodyPr wrap="square" rtlCol="0">
            <a:spAutoFit/>
          </a:bodyPr>
          <a:lstStyle/>
          <a:p>
            <a:r>
              <a:rPr lang="en-US" sz="1000" dirty="0"/>
              <a:t>Source: The Largest Earthquakes in the World by earthquake track referred from </a:t>
            </a:r>
          </a:p>
          <a:p>
            <a:r>
              <a:rPr lang="en-US" sz="1000" dirty="0"/>
              <a:t> </a:t>
            </a:r>
            <a:r>
              <a:rPr lang="en-US" sz="1000" dirty="0">
                <a:hlinkClick r:id="rId4"/>
              </a:rPr>
              <a:t>https://earthquaketrack.com/biggest</a:t>
            </a:r>
            <a:endParaRPr lang="en-US" sz="1000" dirty="0"/>
          </a:p>
          <a:p>
            <a:endParaRPr lang="en-US" sz="1000" dirty="0"/>
          </a:p>
        </p:txBody>
      </p:sp>
    </p:spTree>
    <p:extLst>
      <p:ext uri="{BB962C8B-B14F-4D97-AF65-F5344CB8AC3E}">
        <p14:creationId xmlns:p14="http://schemas.microsoft.com/office/powerpoint/2010/main" val="24507965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4" name="Rectangle 33">
            <a:extLst>
              <a:ext uri="{FF2B5EF4-FFF2-40B4-BE49-F238E27FC236}">
                <a16:creationId xmlns:a16="http://schemas.microsoft.com/office/drawing/2014/main" id="{5A8C81AE-8F0D-49F3-9FB4-334B0DCDF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36" name="Group 35">
            <a:extLst>
              <a:ext uri="{FF2B5EF4-FFF2-40B4-BE49-F238E27FC236}">
                <a16:creationId xmlns:a16="http://schemas.microsoft.com/office/drawing/2014/main" id="{329D5B16-F37A-4DDB-AEC7-D86E5D2EB6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37" name="Picture 36">
              <a:extLst>
                <a:ext uri="{FF2B5EF4-FFF2-40B4-BE49-F238E27FC236}">
                  <a16:creationId xmlns:a16="http://schemas.microsoft.com/office/drawing/2014/main" id="{73E7B7CD-02B0-459A-84BE-8E59AAA53E2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38" name="Picture 37">
              <a:extLst>
                <a:ext uri="{FF2B5EF4-FFF2-40B4-BE49-F238E27FC236}">
                  <a16:creationId xmlns:a16="http://schemas.microsoft.com/office/drawing/2014/main" id="{7D72770A-A9B0-4A54-8F00-9230ED4D8BF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pic>
        <p:nvPicPr>
          <p:cNvPr id="5" name="Picture 4">
            <a:extLst>
              <a:ext uri="{FF2B5EF4-FFF2-40B4-BE49-F238E27FC236}">
                <a16:creationId xmlns:a16="http://schemas.microsoft.com/office/drawing/2014/main" id="{C1A28ECA-F3F5-A15C-A975-E61A88861156}"/>
              </a:ext>
            </a:extLst>
          </p:cNvPr>
          <p:cNvPicPr>
            <a:picLocks noChangeAspect="1"/>
          </p:cNvPicPr>
          <p:nvPr/>
        </p:nvPicPr>
        <p:blipFill>
          <a:blip r:embed="rId4"/>
          <a:stretch>
            <a:fillRect/>
          </a:stretch>
        </p:blipFill>
        <p:spPr>
          <a:xfrm>
            <a:off x="980734" y="3124200"/>
            <a:ext cx="4894169" cy="3181210"/>
          </a:xfrm>
          <a:prstGeom prst="rect">
            <a:avLst/>
          </a:prstGeom>
        </p:spPr>
      </p:pic>
      <p:pic>
        <p:nvPicPr>
          <p:cNvPr id="4" name="Content Placeholder 3">
            <a:extLst>
              <a:ext uri="{FF2B5EF4-FFF2-40B4-BE49-F238E27FC236}">
                <a16:creationId xmlns:a16="http://schemas.microsoft.com/office/drawing/2014/main" id="{56295B53-BEEE-78EB-8442-255EF9783365}"/>
              </a:ext>
            </a:extLst>
          </p:cNvPr>
          <p:cNvPicPr>
            <a:picLocks noChangeAspect="1"/>
          </p:cNvPicPr>
          <p:nvPr/>
        </p:nvPicPr>
        <p:blipFill>
          <a:blip r:embed="rId5"/>
          <a:stretch>
            <a:fillRect/>
          </a:stretch>
        </p:blipFill>
        <p:spPr>
          <a:xfrm>
            <a:off x="6174563" y="3180457"/>
            <a:ext cx="5179237" cy="3068696"/>
          </a:xfrm>
          <a:prstGeom prst="rect">
            <a:avLst/>
          </a:prstGeom>
        </p:spPr>
      </p:pic>
      <p:sp>
        <p:nvSpPr>
          <p:cNvPr id="6" name="TextBox 5">
            <a:extLst>
              <a:ext uri="{FF2B5EF4-FFF2-40B4-BE49-F238E27FC236}">
                <a16:creationId xmlns:a16="http://schemas.microsoft.com/office/drawing/2014/main" id="{1ED25F3B-0AD2-52EE-7DB6-6099F0249340}"/>
              </a:ext>
            </a:extLst>
          </p:cNvPr>
          <p:cNvSpPr txBox="1"/>
          <p:nvPr/>
        </p:nvSpPr>
        <p:spPr>
          <a:xfrm>
            <a:off x="980734" y="1362801"/>
            <a:ext cx="10373066" cy="1292085"/>
          </a:xfrm>
          <a:prstGeom prst="rect">
            <a:avLst/>
          </a:prstGeom>
          <a:noFill/>
        </p:spPr>
        <p:txBody>
          <a:bodyPr wrap="square" rtlCol="0">
            <a:spAutoFit/>
          </a:bodyPr>
          <a:lstStyle/>
          <a:p>
            <a:pPr>
              <a:lnSpc>
                <a:spcPct val="150000"/>
              </a:lnSpc>
            </a:pPr>
            <a:r>
              <a:rPr lang="en-US" sz="1800" dirty="0">
                <a:solidFill>
                  <a:srgbClr val="FFFFFF"/>
                </a:solidFill>
              </a:rPr>
              <a:t>Comparison of actual vs. predicted earthquake magnitudes using a Random Forest regression and Linear Regression models and the data points closely aligning along with the red line of perfect prediction.</a:t>
            </a:r>
            <a:endParaRPr lang="en-US" dirty="0"/>
          </a:p>
        </p:txBody>
      </p:sp>
      <p:sp>
        <p:nvSpPr>
          <p:cNvPr id="7" name="TextBox 6">
            <a:extLst>
              <a:ext uri="{FF2B5EF4-FFF2-40B4-BE49-F238E27FC236}">
                <a16:creationId xmlns:a16="http://schemas.microsoft.com/office/drawing/2014/main" id="{CBEC24C7-5CDA-5ADD-3CC0-5CA6F70302B2}"/>
              </a:ext>
            </a:extLst>
          </p:cNvPr>
          <p:cNvSpPr txBox="1"/>
          <p:nvPr/>
        </p:nvSpPr>
        <p:spPr>
          <a:xfrm>
            <a:off x="980734" y="742812"/>
            <a:ext cx="4311574" cy="523220"/>
          </a:xfrm>
          <a:prstGeom prst="rect">
            <a:avLst/>
          </a:prstGeom>
          <a:noFill/>
        </p:spPr>
        <p:txBody>
          <a:bodyPr wrap="square" rtlCol="0">
            <a:spAutoFit/>
          </a:bodyPr>
          <a:lstStyle/>
          <a:p>
            <a:r>
              <a:rPr lang="en-US" sz="2800" dirty="0">
                <a:solidFill>
                  <a:schemeClr val="bg1"/>
                </a:solidFill>
              </a:rPr>
              <a:t>Prediction Plots:</a:t>
            </a:r>
          </a:p>
        </p:txBody>
      </p:sp>
    </p:spTree>
    <p:extLst>
      <p:ext uri="{BB962C8B-B14F-4D97-AF65-F5344CB8AC3E}">
        <p14:creationId xmlns:p14="http://schemas.microsoft.com/office/powerpoint/2010/main" val="34359899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5" name="Picture 44">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46" name="Rectangle 45">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7" name="Rectangle 46">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179AF591-A83B-6512-9520-1E1D8AA72002}"/>
              </a:ext>
            </a:extLst>
          </p:cNvPr>
          <p:cNvSpPr>
            <a:spLocks noGrp="1"/>
          </p:cNvSpPr>
          <p:nvPr>
            <p:ph type="title"/>
          </p:nvPr>
        </p:nvSpPr>
        <p:spPr>
          <a:xfrm>
            <a:off x="996275" y="336607"/>
            <a:ext cx="5996619" cy="2113150"/>
          </a:xfrm>
        </p:spPr>
        <p:txBody>
          <a:bodyPr vert="horz" lIns="91440" tIns="45720" rIns="91440" bIns="45720" rtlCol="0" anchor="t">
            <a:normAutofit/>
          </a:bodyPr>
          <a:lstStyle/>
          <a:p>
            <a:r>
              <a:rPr lang="en-US"/>
              <a:t>Project Management</a:t>
            </a:r>
          </a:p>
        </p:txBody>
      </p:sp>
      <p:grpSp>
        <p:nvGrpSpPr>
          <p:cNvPr id="48" name="Group 47">
            <a:extLst>
              <a:ext uri="{FF2B5EF4-FFF2-40B4-BE49-F238E27FC236}">
                <a16:creationId xmlns:a16="http://schemas.microsoft.com/office/drawing/2014/main" id="{6C5D976F-50BF-4FEC-B797-AACEB2C351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32" name="Picture 31">
              <a:extLst>
                <a:ext uri="{FF2B5EF4-FFF2-40B4-BE49-F238E27FC236}">
                  <a16:creationId xmlns:a16="http://schemas.microsoft.com/office/drawing/2014/main" id="{33C66400-9114-4E43-A4CC-E3DCF49D43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49" name="Picture 48">
              <a:extLst>
                <a:ext uri="{FF2B5EF4-FFF2-40B4-BE49-F238E27FC236}">
                  <a16:creationId xmlns:a16="http://schemas.microsoft.com/office/drawing/2014/main" id="{89B7520A-668D-4486-B70D-BCEA3D9611C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graphicFrame>
        <p:nvGraphicFramePr>
          <p:cNvPr id="4" name="Table 3">
            <a:extLst>
              <a:ext uri="{FF2B5EF4-FFF2-40B4-BE49-F238E27FC236}">
                <a16:creationId xmlns:a16="http://schemas.microsoft.com/office/drawing/2014/main" id="{8F633BD3-F6B4-8EE1-75F9-49D27F4EC9D7}"/>
              </a:ext>
            </a:extLst>
          </p:cNvPr>
          <p:cNvGraphicFramePr>
            <a:graphicFrameLocks noGrp="1"/>
          </p:cNvGraphicFramePr>
          <p:nvPr>
            <p:extLst>
              <p:ext uri="{D42A27DB-BD31-4B8C-83A1-F6EECF244321}">
                <p14:modId xmlns:p14="http://schemas.microsoft.com/office/powerpoint/2010/main" val="2383665259"/>
              </p:ext>
            </p:extLst>
          </p:nvPr>
        </p:nvGraphicFramePr>
        <p:xfrm>
          <a:off x="836674" y="1913256"/>
          <a:ext cx="10876905" cy="3751210"/>
        </p:xfrm>
        <a:graphic>
          <a:graphicData uri="http://schemas.openxmlformats.org/drawingml/2006/table">
            <a:tbl>
              <a:tblPr firstRow="1" firstCol="1" bandRow="1">
                <a:noFill/>
                <a:tableStyleId>{5C22544A-7EE6-4342-B048-85BDC9FD1C3A}</a:tableStyleId>
              </a:tblPr>
              <a:tblGrid>
                <a:gridCol w="6147256">
                  <a:extLst>
                    <a:ext uri="{9D8B030D-6E8A-4147-A177-3AD203B41FA5}">
                      <a16:colId xmlns:a16="http://schemas.microsoft.com/office/drawing/2014/main" val="2564825485"/>
                    </a:ext>
                  </a:extLst>
                </a:gridCol>
                <a:gridCol w="1332106">
                  <a:extLst>
                    <a:ext uri="{9D8B030D-6E8A-4147-A177-3AD203B41FA5}">
                      <a16:colId xmlns:a16="http://schemas.microsoft.com/office/drawing/2014/main" val="2689729735"/>
                    </a:ext>
                  </a:extLst>
                </a:gridCol>
                <a:gridCol w="2046454">
                  <a:extLst>
                    <a:ext uri="{9D8B030D-6E8A-4147-A177-3AD203B41FA5}">
                      <a16:colId xmlns:a16="http://schemas.microsoft.com/office/drawing/2014/main" val="2341409657"/>
                    </a:ext>
                  </a:extLst>
                </a:gridCol>
                <a:gridCol w="1351089">
                  <a:extLst>
                    <a:ext uri="{9D8B030D-6E8A-4147-A177-3AD203B41FA5}">
                      <a16:colId xmlns:a16="http://schemas.microsoft.com/office/drawing/2014/main" val="2922598832"/>
                    </a:ext>
                  </a:extLst>
                </a:gridCol>
              </a:tblGrid>
              <a:tr h="930448">
                <a:tc>
                  <a:txBody>
                    <a:bodyPr/>
                    <a:lstStyle/>
                    <a:p>
                      <a:pPr algn="ctr">
                        <a:lnSpc>
                          <a:spcPct val="150000"/>
                        </a:lnSpc>
                        <a:spcAft>
                          <a:spcPts val="0"/>
                        </a:spcAft>
                      </a:pPr>
                      <a:r>
                        <a:rPr lang="en-IN" sz="2000" b="0" cap="none" spc="60">
                          <a:solidFill>
                            <a:schemeClr val="bg1"/>
                          </a:solidFill>
                          <a:effectLst/>
                        </a:rPr>
                        <a:t>Criteria</a:t>
                      </a:r>
                      <a:endParaRPr lang="en-IN" sz="2000" b="0" cap="none" spc="60" dirty="0">
                        <a:solidFill>
                          <a:schemeClr val="bg1"/>
                        </a:solidFill>
                        <a:effectLst/>
                        <a:latin typeface="Aptos" panose="020B0004020202020204" pitchFamily="34" charset="0"/>
                        <a:ea typeface="Times New Roman" panose="02020603050405020304" pitchFamily="18" charset="0"/>
                      </a:endParaRPr>
                    </a:p>
                  </a:txBody>
                  <a:tcPr marL="83356" marR="83356" marT="1111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lnSpc>
                          <a:spcPct val="150000"/>
                        </a:lnSpc>
                        <a:spcAft>
                          <a:spcPts val="0"/>
                        </a:spcAft>
                      </a:pPr>
                      <a:r>
                        <a:rPr lang="en-IN" sz="2000" b="0" cap="none" spc="60" dirty="0">
                          <a:solidFill>
                            <a:schemeClr val="bg1"/>
                          </a:solidFill>
                          <a:effectLst/>
                        </a:rPr>
                        <a:t>Ashok</a:t>
                      </a:r>
                      <a:endParaRPr lang="en-IN" sz="2000" b="0" cap="none" spc="60" dirty="0">
                        <a:solidFill>
                          <a:schemeClr val="bg1"/>
                        </a:solidFill>
                        <a:effectLst/>
                        <a:latin typeface="Aptos" panose="020B0004020202020204" pitchFamily="34" charset="0"/>
                        <a:ea typeface="Times New Roman" panose="02020603050405020304" pitchFamily="18" charset="0"/>
                      </a:endParaRPr>
                    </a:p>
                  </a:txBody>
                  <a:tcPr marL="83356" marR="83356" marT="1111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lnSpc>
                          <a:spcPct val="150000"/>
                        </a:lnSpc>
                        <a:spcAft>
                          <a:spcPts val="0"/>
                        </a:spcAft>
                      </a:pPr>
                      <a:r>
                        <a:rPr lang="en-IN" sz="2000" b="0" cap="none" spc="60" dirty="0" err="1">
                          <a:solidFill>
                            <a:schemeClr val="bg1"/>
                          </a:solidFill>
                          <a:effectLst/>
                        </a:rPr>
                        <a:t>Tejas</a:t>
                      </a:r>
                      <a:endParaRPr lang="en-IN" sz="2000" b="0" cap="none" spc="60" dirty="0">
                        <a:solidFill>
                          <a:schemeClr val="bg1"/>
                        </a:solidFill>
                        <a:effectLst/>
                        <a:latin typeface="Aptos" panose="020B0004020202020204" pitchFamily="34" charset="0"/>
                        <a:ea typeface="Times New Roman" panose="02020603050405020304" pitchFamily="18" charset="0"/>
                      </a:endParaRPr>
                    </a:p>
                  </a:txBody>
                  <a:tcPr marL="83356" marR="83356" marT="1111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lnSpc>
                          <a:spcPct val="150000"/>
                        </a:lnSpc>
                        <a:spcAft>
                          <a:spcPts val="0"/>
                        </a:spcAft>
                      </a:pPr>
                      <a:r>
                        <a:rPr lang="en-IN" sz="2000" b="0" cap="none" spc="60" dirty="0">
                          <a:solidFill>
                            <a:schemeClr val="bg1"/>
                          </a:solidFill>
                          <a:effectLst/>
                        </a:rPr>
                        <a:t>Meghana</a:t>
                      </a:r>
                      <a:endParaRPr lang="en-IN" sz="2000" b="0" cap="none" spc="60" dirty="0">
                        <a:solidFill>
                          <a:schemeClr val="bg1"/>
                        </a:solidFill>
                        <a:effectLst/>
                        <a:latin typeface="Aptos" panose="020B0004020202020204" pitchFamily="34" charset="0"/>
                        <a:ea typeface="Times New Roman" panose="02020603050405020304" pitchFamily="18" charset="0"/>
                      </a:endParaRPr>
                    </a:p>
                  </a:txBody>
                  <a:tcPr marL="83356" marR="83356" marT="1111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4014029631"/>
                  </a:ext>
                </a:extLst>
              </a:tr>
              <a:tr h="471234">
                <a:tc>
                  <a:txBody>
                    <a:bodyPr/>
                    <a:lstStyle/>
                    <a:p>
                      <a:pPr algn="just">
                        <a:lnSpc>
                          <a:spcPct val="150000"/>
                        </a:lnSpc>
                        <a:spcAft>
                          <a:spcPts val="0"/>
                        </a:spcAft>
                      </a:pPr>
                      <a:r>
                        <a:rPr lang="en-IN" sz="1700" b="1" cap="none" spc="0" dirty="0">
                          <a:solidFill>
                            <a:schemeClr val="tx1"/>
                          </a:solidFill>
                          <a:effectLst/>
                          <a:latin typeface="Aptos" panose="020B0004020202020204" pitchFamily="34" charset="0"/>
                          <a:ea typeface="Times New Roman" panose="02020603050405020304" pitchFamily="18" charset="0"/>
                        </a:rPr>
                        <a:t>Data Pre-processing, Data Visualization, Model Building</a:t>
                      </a:r>
                    </a:p>
                  </a:txBody>
                  <a:tcPr marL="83356" marR="83356" marT="11114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0"/>
                        </a:spcAft>
                      </a:pPr>
                      <a:r>
                        <a:rPr lang="en-IN" sz="1700" cap="none" spc="0" dirty="0">
                          <a:solidFill>
                            <a:schemeClr val="tx1"/>
                          </a:solidFill>
                          <a:effectLst/>
                        </a:rPr>
                        <a:t>8%</a:t>
                      </a:r>
                      <a:endParaRPr lang="en-IN" sz="1700" cap="none" spc="0" dirty="0">
                        <a:solidFill>
                          <a:schemeClr val="tx1"/>
                        </a:solidFill>
                        <a:effectLst/>
                        <a:latin typeface="Aptos" panose="020B0004020202020204" pitchFamily="34" charset="0"/>
                        <a:ea typeface="Times New Roman" panose="02020603050405020304" pitchFamily="18" charset="0"/>
                      </a:endParaRPr>
                    </a:p>
                  </a:txBody>
                  <a:tcPr marL="83356" marR="83356" marT="11114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0"/>
                        </a:spcAft>
                      </a:pPr>
                      <a:r>
                        <a:rPr lang="en-IN" sz="1700" cap="none" spc="0">
                          <a:solidFill>
                            <a:schemeClr val="tx1"/>
                          </a:solidFill>
                          <a:effectLst/>
                        </a:rPr>
                        <a:t>9%</a:t>
                      </a:r>
                      <a:endParaRPr lang="en-IN" sz="1700" cap="none" spc="0">
                        <a:solidFill>
                          <a:schemeClr val="tx1"/>
                        </a:solidFill>
                        <a:effectLst/>
                        <a:latin typeface="Aptos" panose="020B0004020202020204" pitchFamily="34" charset="0"/>
                        <a:ea typeface="Times New Roman" panose="02020603050405020304" pitchFamily="18" charset="0"/>
                      </a:endParaRPr>
                    </a:p>
                  </a:txBody>
                  <a:tcPr marL="83356" marR="83356" marT="11114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0"/>
                        </a:spcAft>
                      </a:pPr>
                      <a:r>
                        <a:rPr lang="en-IN" sz="1700" cap="none" spc="0">
                          <a:solidFill>
                            <a:schemeClr val="tx1"/>
                          </a:solidFill>
                          <a:effectLst/>
                        </a:rPr>
                        <a:t>8%</a:t>
                      </a:r>
                      <a:endParaRPr lang="en-IN" sz="1700" cap="none" spc="0">
                        <a:solidFill>
                          <a:schemeClr val="tx1"/>
                        </a:solidFill>
                        <a:effectLst/>
                        <a:latin typeface="Aptos" panose="020B0004020202020204" pitchFamily="34" charset="0"/>
                        <a:ea typeface="Times New Roman" panose="02020603050405020304" pitchFamily="18" charset="0"/>
                      </a:endParaRPr>
                    </a:p>
                  </a:txBody>
                  <a:tcPr marL="83356" marR="83356" marT="11114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5614001"/>
                  </a:ext>
                </a:extLst>
              </a:tr>
              <a:tr h="469020">
                <a:tc>
                  <a:txBody>
                    <a:bodyPr/>
                    <a:lstStyle/>
                    <a:p>
                      <a:pPr algn="just">
                        <a:lnSpc>
                          <a:spcPct val="150000"/>
                        </a:lnSpc>
                        <a:spcAft>
                          <a:spcPts val="0"/>
                        </a:spcAft>
                      </a:pPr>
                      <a:r>
                        <a:rPr lang="en-IN" sz="1700" b="1" cap="none" spc="0" dirty="0">
                          <a:solidFill>
                            <a:schemeClr val="tx1"/>
                          </a:solidFill>
                          <a:effectLst/>
                          <a:latin typeface="Aptos" panose="020B0004020202020204" pitchFamily="34" charset="0"/>
                          <a:ea typeface="Times New Roman" panose="02020603050405020304" pitchFamily="18" charset="0"/>
                        </a:rPr>
                        <a:t>Hive </a:t>
                      </a:r>
                      <a:r>
                        <a:rPr lang="en-IN" sz="1700" b="1" cap="none" spc="0" dirty="0" err="1">
                          <a:solidFill>
                            <a:schemeClr val="tx1"/>
                          </a:solidFill>
                          <a:effectLst/>
                          <a:latin typeface="Aptos" panose="020B0004020202020204" pitchFamily="34" charset="0"/>
                          <a:ea typeface="Times New Roman" panose="02020603050405020304" pitchFamily="18" charset="0"/>
                        </a:rPr>
                        <a:t>quaries</a:t>
                      </a:r>
                      <a:r>
                        <a:rPr lang="en-IN" sz="1700" b="1" cap="none" spc="0" dirty="0">
                          <a:solidFill>
                            <a:schemeClr val="tx1"/>
                          </a:solidFill>
                          <a:effectLst/>
                          <a:latin typeface="Aptos" panose="020B0004020202020204" pitchFamily="34" charset="0"/>
                          <a:ea typeface="Times New Roman" panose="02020603050405020304" pitchFamily="18" charset="0"/>
                        </a:rPr>
                        <a:t> and </a:t>
                      </a:r>
                      <a:r>
                        <a:rPr lang="en-IN" sz="1700" b="1" cap="none" spc="0" dirty="0" err="1">
                          <a:solidFill>
                            <a:schemeClr val="tx1"/>
                          </a:solidFill>
                          <a:effectLst/>
                          <a:latin typeface="Aptos" panose="020B0004020202020204" pitchFamily="34" charset="0"/>
                          <a:ea typeface="Times New Roman" panose="02020603050405020304" pitchFamily="18" charset="0"/>
                        </a:rPr>
                        <a:t>PySpark</a:t>
                      </a:r>
                      <a:r>
                        <a:rPr lang="en-IN" sz="1700" b="1" cap="none" spc="0" dirty="0">
                          <a:solidFill>
                            <a:schemeClr val="tx1"/>
                          </a:solidFill>
                          <a:effectLst/>
                          <a:latin typeface="Aptos" panose="020B0004020202020204" pitchFamily="34" charset="0"/>
                          <a:ea typeface="Times New Roman" panose="02020603050405020304" pitchFamily="18" charset="0"/>
                        </a:rPr>
                        <a:t> coding</a:t>
                      </a:r>
                    </a:p>
                  </a:txBody>
                  <a:tcPr marL="83356" marR="83356" marT="11114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lnSpc>
                          <a:spcPct val="150000"/>
                        </a:lnSpc>
                        <a:spcAft>
                          <a:spcPts val="0"/>
                        </a:spcAft>
                      </a:pPr>
                      <a:r>
                        <a:rPr lang="en-IN" sz="1700" cap="none" spc="0" dirty="0">
                          <a:solidFill>
                            <a:schemeClr val="tx1"/>
                          </a:solidFill>
                          <a:effectLst/>
                        </a:rPr>
                        <a:t>8%</a:t>
                      </a:r>
                      <a:endParaRPr lang="en-IN" sz="1700" cap="none" spc="0" dirty="0">
                        <a:solidFill>
                          <a:schemeClr val="tx1"/>
                        </a:solidFill>
                        <a:effectLst/>
                        <a:latin typeface="Aptos" panose="020B0004020202020204" pitchFamily="34" charset="0"/>
                        <a:ea typeface="Times New Roman" panose="02020603050405020304" pitchFamily="18" charset="0"/>
                      </a:endParaRPr>
                    </a:p>
                  </a:txBody>
                  <a:tcPr marL="83356" marR="83356" marT="11114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lnSpc>
                          <a:spcPct val="150000"/>
                        </a:lnSpc>
                        <a:spcAft>
                          <a:spcPts val="0"/>
                        </a:spcAft>
                      </a:pPr>
                      <a:r>
                        <a:rPr lang="en-IN" sz="1700" cap="none" spc="0">
                          <a:solidFill>
                            <a:schemeClr val="tx1"/>
                          </a:solidFill>
                          <a:effectLst/>
                        </a:rPr>
                        <a:t>8%</a:t>
                      </a:r>
                      <a:endParaRPr lang="en-IN" sz="1700" cap="none" spc="0">
                        <a:solidFill>
                          <a:schemeClr val="tx1"/>
                        </a:solidFill>
                        <a:effectLst/>
                        <a:latin typeface="Aptos" panose="020B0004020202020204" pitchFamily="34" charset="0"/>
                        <a:ea typeface="Times New Roman" panose="02020603050405020304" pitchFamily="18" charset="0"/>
                      </a:endParaRPr>
                    </a:p>
                  </a:txBody>
                  <a:tcPr marL="83356" marR="83356" marT="11114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lnSpc>
                          <a:spcPct val="150000"/>
                        </a:lnSpc>
                        <a:spcAft>
                          <a:spcPts val="0"/>
                        </a:spcAft>
                      </a:pPr>
                      <a:r>
                        <a:rPr lang="en-IN" sz="1700" cap="none" spc="0" dirty="0">
                          <a:solidFill>
                            <a:schemeClr val="tx1"/>
                          </a:solidFill>
                          <a:effectLst/>
                        </a:rPr>
                        <a:t>9%</a:t>
                      </a:r>
                      <a:endParaRPr lang="en-IN" sz="1700" cap="none" spc="0" dirty="0">
                        <a:solidFill>
                          <a:schemeClr val="tx1"/>
                        </a:solidFill>
                        <a:effectLst/>
                        <a:latin typeface="Aptos" panose="020B0004020202020204" pitchFamily="34" charset="0"/>
                        <a:ea typeface="Times New Roman" panose="02020603050405020304" pitchFamily="18" charset="0"/>
                      </a:endParaRPr>
                    </a:p>
                  </a:txBody>
                  <a:tcPr marL="83356" marR="83356" marT="11114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74982541"/>
                  </a:ext>
                </a:extLst>
              </a:tr>
              <a:tr h="471234">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IN" sz="1700" b="1" cap="none" spc="0" dirty="0">
                          <a:solidFill>
                            <a:schemeClr val="tx1"/>
                          </a:solidFill>
                          <a:effectLst/>
                          <a:latin typeface="Aptos" panose="020B0004020202020204" pitchFamily="34" charset="0"/>
                          <a:ea typeface="Times New Roman" panose="02020603050405020304" pitchFamily="18" charset="0"/>
                        </a:rPr>
                        <a:t>Integration to Big Data and Data Science/ Machine Learning</a:t>
                      </a:r>
                    </a:p>
                  </a:txBody>
                  <a:tcPr marL="83356" marR="83356" marT="11114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0"/>
                        </a:spcAft>
                      </a:pPr>
                      <a:r>
                        <a:rPr lang="en-IN" sz="1700" cap="none" spc="0" dirty="0">
                          <a:solidFill>
                            <a:schemeClr val="tx1"/>
                          </a:solidFill>
                          <a:effectLst/>
                        </a:rPr>
                        <a:t>8%</a:t>
                      </a:r>
                      <a:endParaRPr lang="en-IN" sz="1700" cap="none" spc="0" dirty="0">
                        <a:solidFill>
                          <a:schemeClr val="tx1"/>
                        </a:solidFill>
                        <a:effectLst/>
                        <a:latin typeface="Aptos" panose="020B0004020202020204" pitchFamily="34" charset="0"/>
                        <a:ea typeface="Times New Roman" panose="02020603050405020304" pitchFamily="18" charset="0"/>
                      </a:endParaRPr>
                    </a:p>
                  </a:txBody>
                  <a:tcPr marL="83356" marR="83356" marT="11114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0"/>
                        </a:spcAft>
                      </a:pPr>
                      <a:r>
                        <a:rPr lang="en-IN" sz="1700" cap="none" spc="0">
                          <a:solidFill>
                            <a:schemeClr val="tx1"/>
                          </a:solidFill>
                          <a:effectLst/>
                        </a:rPr>
                        <a:t>8%</a:t>
                      </a:r>
                      <a:endParaRPr lang="en-IN" sz="1700" cap="none" spc="0">
                        <a:solidFill>
                          <a:schemeClr val="tx1"/>
                        </a:solidFill>
                        <a:effectLst/>
                        <a:latin typeface="Aptos" panose="020B0004020202020204" pitchFamily="34" charset="0"/>
                        <a:ea typeface="Times New Roman" panose="02020603050405020304" pitchFamily="18" charset="0"/>
                      </a:endParaRPr>
                    </a:p>
                  </a:txBody>
                  <a:tcPr marL="83356" marR="83356" marT="11114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0"/>
                        </a:spcAft>
                      </a:pPr>
                      <a:r>
                        <a:rPr lang="en-IN" sz="1700" cap="none" spc="0" dirty="0">
                          <a:solidFill>
                            <a:schemeClr val="tx1"/>
                          </a:solidFill>
                          <a:effectLst/>
                        </a:rPr>
                        <a:t>9%</a:t>
                      </a:r>
                      <a:endParaRPr lang="en-IN" sz="1700" cap="none" spc="0" dirty="0">
                        <a:solidFill>
                          <a:schemeClr val="tx1"/>
                        </a:solidFill>
                        <a:effectLst/>
                        <a:latin typeface="Aptos" panose="020B0004020202020204" pitchFamily="34" charset="0"/>
                        <a:ea typeface="Times New Roman" panose="02020603050405020304" pitchFamily="18" charset="0"/>
                      </a:endParaRPr>
                    </a:p>
                  </a:txBody>
                  <a:tcPr marL="83356" marR="83356" marT="11114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0046392"/>
                  </a:ext>
                </a:extLst>
              </a:tr>
              <a:tr h="471234">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IN" sz="1700" b="1" cap="none" spc="0" dirty="0">
                          <a:solidFill>
                            <a:schemeClr val="tx1"/>
                          </a:solidFill>
                          <a:effectLst/>
                          <a:latin typeface="Aptos" panose="020B0004020202020204" pitchFamily="34" charset="0"/>
                          <a:ea typeface="Times New Roman" panose="02020603050405020304" pitchFamily="18" charset="0"/>
                        </a:rPr>
                        <a:t>Documentation and PPT </a:t>
                      </a:r>
                    </a:p>
                  </a:txBody>
                  <a:tcPr marL="83356" marR="83356" marT="11114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lnSpc>
                          <a:spcPct val="150000"/>
                        </a:lnSpc>
                        <a:spcAft>
                          <a:spcPts val="0"/>
                        </a:spcAft>
                      </a:pPr>
                      <a:r>
                        <a:rPr lang="en-IN" sz="1700" cap="none" spc="0" dirty="0">
                          <a:solidFill>
                            <a:schemeClr val="tx1"/>
                          </a:solidFill>
                          <a:effectLst/>
                        </a:rPr>
                        <a:t>9%</a:t>
                      </a:r>
                      <a:endParaRPr lang="en-IN" sz="1700" cap="none" spc="0" dirty="0">
                        <a:solidFill>
                          <a:schemeClr val="tx1"/>
                        </a:solidFill>
                        <a:effectLst/>
                        <a:latin typeface="Aptos" panose="020B0004020202020204" pitchFamily="34" charset="0"/>
                        <a:ea typeface="Times New Roman" panose="02020603050405020304" pitchFamily="18" charset="0"/>
                      </a:endParaRPr>
                    </a:p>
                  </a:txBody>
                  <a:tcPr marL="83356" marR="83356" marT="11114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lnSpc>
                          <a:spcPct val="150000"/>
                        </a:lnSpc>
                        <a:spcAft>
                          <a:spcPts val="0"/>
                        </a:spcAft>
                      </a:pPr>
                      <a:r>
                        <a:rPr lang="en-IN" sz="1700" cap="none" spc="0" dirty="0">
                          <a:solidFill>
                            <a:schemeClr val="tx1"/>
                          </a:solidFill>
                          <a:effectLst/>
                        </a:rPr>
                        <a:t>8%</a:t>
                      </a:r>
                      <a:endParaRPr lang="en-IN" sz="1700" cap="none" spc="0" dirty="0">
                        <a:solidFill>
                          <a:schemeClr val="tx1"/>
                        </a:solidFill>
                        <a:effectLst/>
                        <a:latin typeface="Aptos" panose="020B0004020202020204" pitchFamily="34" charset="0"/>
                        <a:ea typeface="Times New Roman" panose="02020603050405020304" pitchFamily="18" charset="0"/>
                      </a:endParaRPr>
                    </a:p>
                  </a:txBody>
                  <a:tcPr marL="83356" marR="83356" marT="11114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lnSpc>
                          <a:spcPct val="150000"/>
                        </a:lnSpc>
                        <a:spcAft>
                          <a:spcPts val="0"/>
                        </a:spcAft>
                      </a:pPr>
                      <a:r>
                        <a:rPr lang="en-IN" sz="1700" cap="none" spc="0" dirty="0">
                          <a:solidFill>
                            <a:schemeClr val="tx1"/>
                          </a:solidFill>
                          <a:effectLst/>
                        </a:rPr>
                        <a:t>8%</a:t>
                      </a:r>
                      <a:endParaRPr lang="en-IN" sz="1700" cap="none" spc="0" dirty="0">
                        <a:solidFill>
                          <a:schemeClr val="tx1"/>
                        </a:solidFill>
                        <a:effectLst/>
                        <a:latin typeface="Aptos" panose="020B0004020202020204" pitchFamily="34" charset="0"/>
                        <a:ea typeface="Times New Roman" panose="02020603050405020304" pitchFamily="18" charset="0"/>
                      </a:endParaRPr>
                    </a:p>
                  </a:txBody>
                  <a:tcPr marL="83356" marR="83356" marT="11114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05910087"/>
                  </a:ext>
                </a:extLst>
              </a:tr>
              <a:tr h="469020">
                <a:tc>
                  <a:txBody>
                    <a:bodyPr/>
                    <a:lstStyle/>
                    <a:p>
                      <a:pPr algn="just">
                        <a:lnSpc>
                          <a:spcPct val="150000"/>
                        </a:lnSpc>
                        <a:spcAft>
                          <a:spcPts val="0"/>
                        </a:spcAft>
                      </a:pPr>
                      <a:r>
                        <a:rPr lang="en-IN" sz="1700" b="1" cap="none" spc="0">
                          <a:solidFill>
                            <a:schemeClr val="tx1"/>
                          </a:solidFill>
                          <a:effectLst/>
                        </a:rPr>
                        <a:t>Total </a:t>
                      </a:r>
                      <a:endParaRPr lang="en-IN" sz="1700" b="1" cap="none" spc="0" dirty="0">
                        <a:solidFill>
                          <a:schemeClr val="tx1"/>
                        </a:solidFill>
                        <a:effectLst/>
                        <a:latin typeface="Aptos" panose="020B0004020202020204" pitchFamily="34" charset="0"/>
                        <a:ea typeface="Times New Roman" panose="02020603050405020304" pitchFamily="18" charset="0"/>
                      </a:endParaRPr>
                    </a:p>
                  </a:txBody>
                  <a:tcPr marL="83356" marR="83356" marT="11114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0"/>
                        </a:spcAft>
                      </a:pPr>
                      <a:r>
                        <a:rPr lang="en-IN" sz="1700" b="1" cap="none" spc="0">
                          <a:solidFill>
                            <a:schemeClr val="tx1"/>
                          </a:solidFill>
                          <a:effectLst/>
                        </a:rPr>
                        <a:t>33%</a:t>
                      </a:r>
                      <a:endParaRPr lang="en-IN" sz="1700" b="1" cap="none" spc="0" dirty="0">
                        <a:solidFill>
                          <a:schemeClr val="tx1"/>
                        </a:solidFill>
                        <a:effectLst/>
                        <a:latin typeface="Aptos" panose="020B0004020202020204" pitchFamily="34" charset="0"/>
                        <a:ea typeface="Times New Roman" panose="02020603050405020304" pitchFamily="18" charset="0"/>
                      </a:endParaRPr>
                    </a:p>
                  </a:txBody>
                  <a:tcPr marL="83356" marR="83356" marT="11114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0"/>
                        </a:spcAft>
                      </a:pPr>
                      <a:r>
                        <a:rPr lang="en-IN" sz="1700" b="1" cap="none" spc="0" dirty="0">
                          <a:solidFill>
                            <a:schemeClr val="tx1"/>
                          </a:solidFill>
                          <a:effectLst/>
                        </a:rPr>
                        <a:t>33%</a:t>
                      </a:r>
                      <a:endParaRPr lang="en-IN" sz="1700" b="1" cap="none" spc="0" dirty="0">
                        <a:solidFill>
                          <a:schemeClr val="tx1"/>
                        </a:solidFill>
                        <a:effectLst/>
                        <a:latin typeface="Aptos" panose="020B0004020202020204" pitchFamily="34" charset="0"/>
                        <a:ea typeface="Times New Roman" panose="02020603050405020304" pitchFamily="18" charset="0"/>
                      </a:endParaRPr>
                    </a:p>
                  </a:txBody>
                  <a:tcPr marL="83356" marR="83356" marT="11114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0"/>
                        </a:spcAft>
                      </a:pPr>
                      <a:r>
                        <a:rPr lang="en-IN" sz="1700" b="1" cap="none" spc="0" dirty="0">
                          <a:solidFill>
                            <a:schemeClr val="tx1"/>
                          </a:solidFill>
                          <a:effectLst/>
                        </a:rPr>
                        <a:t>34%</a:t>
                      </a:r>
                      <a:endParaRPr lang="en-IN" sz="1700" b="1" cap="none" spc="0" dirty="0">
                        <a:solidFill>
                          <a:schemeClr val="tx1"/>
                        </a:solidFill>
                        <a:effectLst/>
                        <a:latin typeface="Aptos" panose="020B0004020202020204" pitchFamily="34" charset="0"/>
                        <a:ea typeface="Times New Roman" panose="02020603050405020304" pitchFamily="18" charset="0"/>
                      </a:endParaRPr>
                    </a:p>
                  </a:txBody>
                  <a:tcPr marL="83356" marR="83356" marT="11114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3804223"/>
                  </a:ext>
                </a:extLst>
              </a:tr>
              <a:tr h="469020">
                <a:tc gridSpan="4">
                  <a:txBody>
                    <a:bodyPr/>
                    <a:lstStyle/>
                    <a:p>
                      <a:pPr algn="ctr">
                        <a:lnSpc>
                          <a:spcPct val="150000"/>
                        </a:lnSpc>
                        <a:spcAft>
                          <a:spcPts val="0"/>
                        </a:spcAft>
                      </a:pPr>
                      <a:r>
                        <a:rPr lang="en-IN" sz="1700" b="1" cap="none" spc="0" dirty="0">
                          <a:solidFill>
                            <a:schemeClr val="tx1"/>
                          </a:solidFill>
                          <a:effectLst/>
                        </a:rPr>
                        <a:t>100%</a:t>
                      </a:r>
                      <a:endParaRPr lang="en-IN" sz="1700" b="1" cap="none" spc="0" dirty="0">
                        <a:solidFill>
                          <a:schemeClr val="tx1"/>
                        </a:solidFill>
                        <a:effectLst/>
                        <a:latin typeface="Aptos" panose="020B0004020202020204" pitchFamily="34" charset="0"/>
                        <a:ea typeface="Times New Roman" panose="02020603050405020304" pitchFamily="18" charset="0"/>
                      </a:endParaRPr>
                    </a:p>
                  </a:txBody>
                  <a:tcPr marL="83356" marR="83356" marT="11114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41843727"/>
                  </a:ext>
                </a:extLst>
              </a:tr>
            </a:tbl>
          </a:graphicData>
        </a:graphic>
      </p:graphicFrame>
    </p:spTree>
    <p:extLst>
      <p:ext uri="{BB962C8B-B14F-4D97-AF65-F5344CB8AC3E}">
        <p14:creationId xmlns:p14="http://schemas.microsoft.com/office/powerpoint/2010/main" val="2596996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06C35EF-DBC8-41DC-A647-F1E0F599B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6DEB0BA5-59CA-4DBF-A716-BEEC67603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2" name="Group 11">
            <a:extLst>
              <a:ext uri="{FF2B5EF4-FFF2-40B4-BE49-F238E27FC236}">
                <a16:creationId xmlns:a16="http://schemas.microsoft.com/office/drawing/2014/main" id="{DAA8545C-2832-4EB7-9624-D6EEA011A8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6951981" y="1"/>
            <a:ext cx="5236971" cy="6858000"/>
            <a:chOff x="20829" y="1"/>
            <a:chExt cx="5236971" cy="6857999"/>
          </a:xfrm>
        </p:grpSpPr>
        <p:pic>
          <p:nvPicPr>
            <p:cNvPr id="13" name="Picture 12">
              <a:extLst>
                <a:ext uri="{FF2B5EF4-FFF2-40B4-BE49-F238E27FC236}">
                  <a16:creationId xmlns:a16="http://schemas.microsoft.com/office/drawing/2014/main" id="{FDDB8A50-D39E-4D33-819B-739ECB9D102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14" name="Picture 13">
              <a:extLst>
                <a:ext uri="{FF2B5EF4-FFF2-40B4-BE49-F238E27FC236}">
                  <a16:creationId xmlns:a16="http://schemas.microsoft.com/office/drawing/2014/main" id="{3DCB7945-057F-4373-B268-FF1BE88A4C4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alphaModFix amt="8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2" name="Title 1">
            <a:extLst>
              <a:ext uri="{FF2B5EF4-FFF2-40B4-BE49-F238E27FC236}">
                <a16:creationId xmlns:a16="http://schemas.microsoft.com/office/drawing/2014/main" id="{BA5DFF6C-FDCD-4226-B117-38173198035A}"/>
              </a:ext>
            </a:extLst>
          </p:cNvPr>
          <p:cNvSpPr>
            <a:spLocks noGrp="1"/>
          </p:cNvSpPr>
          <p:nvPr>
            <p:ph type="title"/>
          </p:nvPr>
        </p:nvSpPr>
        <p:spPr>
          <a:xfrm>
            <a:off x="838199" y="559813"/>
            <a:ext cx="10063163" cy="768925"/>
          </a:xfrm>
        </p:spPr>
        <p:txBody>
          <a:bodyPr>
            <a:normAutofit/>
          </a:bodyPr>
          <a:lstStyle/>
          <a:p>
            <a:r>
              <a:rPr lang="en-US" sz="3600" dirty="0">
                <a:solidFill>
                  <a:srgbClr val="FFFFFF"/>
                </a:solidFill>
              </a:rPr>
              <a:t>Workflow Diagram </a:t>
            </a:r>
          </a:p>
        </p:txBody>
      </p:sp>
      <p:sp>
        <p:nvSpPr>
          <p:cNvPr id="3" name="Content Placeholder 2">
            <a:extLst>
              <a:ext uri="{FF2B5EF4-FFF2-40B4-BE49-F238E27FC236}">
                <a16:creationId xmlns:a16="http://schemas.microsoft.com/office/drawing/2014/main" id="{003D3857-3103-C066-DD5C-00A436400BFF}"/>
              </a:ext>
            </a:extLst>
          </p:cNvPr>
          <p:cNvSpPr>
            <a:spLocks noGrp="1"/>
          </p:cNvSpPr>
          <p:nvPr>
            <p:ph idx="1"/>
          </p:nvPr>
        </p:nvSpPr>
        <p:spPr>
          <a:xfrm>
            <a:off x="838199" y="1600200"/>
            <a:ext cx="10063163" cy="4697987"/>
          </a:xfrm>
        </p:spPr>
        <p:txBody>
          <a:bodyPr>
            <a:normAutofit/>
          </a:bodyPr>
          <a:lstStyle/>
          <a:p>
            <a:endParaRPr lang="en-US" sz="1800" dirty="0">
              <a:solidFill>
                <a:srgbClr val="FFFFFF"/>
              </a:solidFill>
            </a:endParaRPr>
          </a:p>
        </p:txBody>
      </p:sp>
    </p:spTree>
    <p:extLst>
      <p:ext uri="{BB962C8B-B14F-4D97-AF65-F5344CB8AC3E}">
        <p14:creationId xmlns:p14="http://schemas.microsoft.com/office/powerpoint/2010/main" val="1764601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06C35EF-DBC8-41DC-A647-F1E0F599B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6DEB0BA5-59CA-4DBF-A716-BEEC67603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2" name="Group 11">
            <a:extLst>
              <a:ext uri="{FF2B5EF4-FFF2-40B4-BE49-F238E27FC236}">
                <a16:creationId xmlns:a16="http://schemas.microsoft.com/office/drawing/2014/main" id="{DAA8545C-2832-4EB7-9624-D6EEA011A8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6951981" y="1"/>
            <a:ext cx="5236971" cy="6858000"/>
            <a:chOff x="20829" y="1"/>
            <a:chExt cx="5236971" cy="6857999"/>
          </a:xfrm>
        </p:grpSpPr>
        <p:pic>
          <p:nvPicPr>
            <p:cNvPr id="13" name="Picture 12">
              <a:extLst>
                <a:ext uri="{FF2B5EF4-FFF2-40B4-BE49-F238E27FC236}">
                  <a16:creationId xmlns:a16="http://schemas.microsoft.com/office/drawing/2014/main" id="{FDDB8A50-D39E-4D33-819B-739ECB9D102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14" name="Picture 13">
              <a:extLst>
                <a:ext uri="{FF2B5EF4-FFF2-40B4-BE49-F238E27FC236}">
                  <a16:creationId xmlns:a16="http://schemas.microsoft.com/office/drawing/2014/main" id="{3DCB7945-057F-4373-B268-FF1BE88A4C4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alphaModFix amt="8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2" name="Title 1">
            <a:extLst>
              <a:ext uri="{FF2B5EF4-FFF2-40B4-BE49-F238E27FC236}">
                <a16:creationId xmlns:a16="http://schemas.microsoft.com/office/drawing/2014/main" id="{30BAAB49-8163-816C-6F0F-457AAA047718}"/>
              </a:ext>
            </a:extLst>
          </p:cNvPr>
          <p:cNvSpPr>
            <a:spLocks noGrp="1"/>
          </p:cNvSpPr>
          <p:nvPr>
            <p:ph type="title"/>
          </p:nvPr>
        </p:nvSpPr>
        <p:spPr>
          <a:xfrm>
            <a:off x="838199" y="328613"/>
            <a:ext cx="9991725" cy="764624"/>
          </a:xfrm>
        </p:spPr>
        <p:txBody>
          <a:bodyPr>
            <a:normAutofit/>
          </a:bodyPr>
          <a:lstStyle/>
          <a:p>
            <a:r>
              <a:rPr lang="en-US" dirty="0">
                <a:solidFill>
                  <a:srgbClr val="FFFFFF"/>
                </a:solidFill>
              </a:rPr>
              <a:t>Architecture</a:t>
            </a:r>
          </a:p>
        </p:txBody>
      </p:sp>
      <p:sp>
        <p:nvSpPr>
          <p:cNvPr id="3" name="Content Placeholder 2">
            <a:extLst>
              <a:ext uri="{FF2B5EF4-FFF2-40B4-BE49-F238E27FC236}">
                <a16:creationId xmlns:a16="http://schemas.microsoft.com/office/drawing/2014/main" id="{DCF83433-CD17-65DA-C6BD-ED530CD69FC6}"/>
              </a:ext>
            </a:extLst>
          </p:cNvPr>
          <p:cNvSpPr>
            <a:spLocks noGrp="1"/>
          </p:cNvSpPr>
          <p:nvPr>
            <p:ph idx="1"/>
          </p:nvPr>
        </p:nvSpPr>
        <p:spPr>
          <a:xfrm>
            <a:off x="838199" y="1421849"/>
            <a:ext cx="9991725" cy="5107539"/>
          </a:xfrm>
        </p:spPr>
        <p:txBody>
          <a:bodyPr>
            <a:normAutofit/>
          </a:bodyPr>
          <a:lstStyle/>
          <a:p>
            <a:r>
              <a:rPr lang="en-US" sz="1800" b="1" dirty="0">
                <a:solidFill>
                  <a:srgbClr val="FFFFFF"/>
                </a:solidFill>
              </a:rPr>
              <a:t>Data Source: </a:t>
            </a:r>
            <a:r>
              <a:rPr lang="en-US" sz="1800" dirty="0">
                <a:solidFill>
                  <a:srgbClr val="FFFFFF"/>
                </a:solidFill>
              </a:rPr>
              <a:t>Data is downloaded from the canvas which is given by the professor. There are two types of datasets, </a:t>
            </a:r>
            <a:r>
              <a:rPr lang="en-US" sz="1800" dirty="0" err="1">
                <a:solidFill>
                  <a:srgbClr val="FFFFFF"/>
                </a:solidFill>
              </a:rPr>
              <a:t>i.e</a:t>
            </a:r>
            <a:r>
              <a:rPr lang="en-US" sz="1800" dirty="0">
                <a:solidFill>
                  <a:srgbClr val="FFFFFF"/>
                </a:solidFill>
              </a:rPr>
              <a:t> Current and main. </a:t>
            </a:r>
          </a:p>
          <a:p>
            <a:r>
              <a:rPr lang="en-US" sz="1800" b="1" dirty="0">
                <a:solidFill>
                  <a:srgbClr val="FFFFFF"/>
                </a:solidFill>
              </a:rPr>
              <a:t>Data Storage: </a:t>
            </a:r>
            <a:r>
              <a:rPr lang="en-US" sz="1800" dirty="0">
                <a:solidFill>
                  <a:srgbClr val="FFFFFF"/>
                </a:solidFill>
              </a:rPr>
              <a:t>Storing the data in S3 buckets </a:t>
            </a:r>
          </a:p>
          <a:p>
            <a:r>
              <a:rPr lang="en-US" sz="1800" b="1" dirty="0">
                <a:solidFill>
                  <a:srgbClr val="FFFFFF"/>
                </a:solidFill>
              </a:rPr>
              <a:t>Data Preprocessing: </a:t>
            </a:r>
            <a:r>
              <a:rPr lang="en-US" sz="1800" dirty="0">
                <a:solidFill>
                  <a:srgbClr val="FFFFFF"/>
                </a:solidFill>
              </a:rPr>
              <a:t>Using </a:t>
            </a:r>
            <a:r>
              <a:rPr lang="en-US" sz="1800" dirty="0" err="1">
                <a:solidFill>
                  <a:srgbClr val="FFFFFF"/>
                </a:solidFill>
              </a:rPr>
              <a:t>PySpark</a:t>
            </a:r>
            <a:endParaRPr lang="en-US" sz="1800" dirty="0">
              <a:solidFill>
                <a:srgbClr val="FFFFFF"/>
              </a:solidFill>
            </a:endParaRPr>
          </a:p>
          <a:p>
            <a:r>
              <a:rPr lang="en-US" sz="1800" b="1" dirty="0">
                <a:solidFill>
                  <a:srgbClr val="FFFFFF"/>
                </a:solidFill>
              </a:rPr>
              <a:t>Data Analysis: C</a:t>
            </a:r>
            <a:r>
              <a:rPr lang="en-US" sz="1800" dirty="0">
                <a:solidFill>
                  <a:srgbClr val="FFFFFF"/>
                </a:solidFill>
              </a:rPr>
              <a:t>reated tables in Hive and perform queries in HiveQL for data Analysis.</a:t>
            </a:r>
            <a:endParaRPr lang="en-US" sz="1800" b="1" dirty="0">
              <a:solidFill>
                <a:srgbClr val="FFFFFF"/>
              </a:solidFill>
            </a:endParaRPr>
          </a:p>
          <a:p>
            <a:r>
              <a:rPr lang="en-US" sz="1800" b="1" dirty="0">
                <a:solidFill>
                  <a:srgbClr val="FFFFFF"/>
                </a:solidFill>
              </a:rPr>
              <a:t>Data Integration: </a:t>
            </a:r>
            <a:r>
              <a:rPr lang="en-US" sz="1800" dirty="0">
                <a:solidFill>
                  <a:srgbClr val="FFFFFF"/>
                </a:solidFill>
              </a:rPr>
              <a:t>AWS with Jupyter Hub, Using S3 buckets to retrieve data into </a:t>
            </a:r>
            <a:r>
              <a:rPr lang="en-US" sz="1800" dirty="0" err="1">
                <a:solidFill>
                  <a:srgbClr val="FFFFFF"/>
                </a:solidFill>
              </a:rPr>
              <a:t>Juppyter</a:t>
            </a:r>
            <a:r>
              <a:rPr lang="en-US" sz="1800" dirty="0">
                <a:solidFill>
                  <a:srgbClr val="FFFFFF"/>
                </a:solidFill>
              </a:rPr>
              <a:t> Hub</a:t>
            </a:r>
          </a:p>
          <a:p>
            <a:r>
              <a:rPr lang="en-US" sz="1800" b="1" dirty="0">
                <a:solidFill>
                  <a:srgbClr val="FFFFFF"/>
                </a:solidFill>
              </a:rPr>
              <a:t>Infrastructure Management: </a:t>
            </a:r>
            <a:r>
              <a:rPr lang="en-US" sz="1800" dirty="0">
                <a:solidFill>
                  <a:srgbClr val="FFFFFF"/>
                </a:solidFill>
              </a:rPr>
              <a:t>AWS is the cloud service is used for hosting the databases</a:t>
            </a:r>
            <a:endParaRPr lang="en-US" sz="1800" b="1" dirty="0">
              <a:solidFill>
                <a:srgbClr val="FFFFFF"/>
              </a:solidFill>
            </a:endParaRPr>
          </a:p>
          <a:p>
            <a:endParaRPr lang="en-US" sz="1800" dirty="0">
              <a:solidFill>
                <a:srgbClr val="FFFFFF"/>
              </a:solidFill>
            </a:endParaRPr>
          </a:p>
        </p:txBody>
      </p:sp>
    </p:spTree>
    <p:extLst>
      <p:ext uri="{BB962C8B-B14F-4D97-AF65-F5344CB8AC3E}">
        <p14:creationId xmlns:p14="http://schemas.microsoft.com/office/powerpoint/2010/main" val="1949622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06C35EF-DBC8-41DC-A647-F1E0F599B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6DEB0BA5-59CA-4DBF-A716-BEEC67603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2" name="Group 11">
            <a:extLst>
              <a:ext uri="{FF2B5EF4-FFF2-40B4-BE49-F238E27FC236}">
                <a16:creationId xmlns:a16="http://schemas.microsoft.com/office/drawing/2014/main" id="{DAA8545C-2832-4EB7-9624-D6EEA011A8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6951981" y="1"/>
            <a:ext cx="5236971" cy="6858000"/>
            <a:chOff x="20829" y="1"/>
            <a:chExt cx="5236971" cy="6857999"/>
          </a:xfrm>
        </p:grpSpPr>
        <p:pic>
          <p:nvPicPr>
            <p:cNvPr id="13" name="Picture 12">
              <a:extLst>
                <a:ext uri="{FF2B5EF4-FFF2-40B4-BE49-F238E27FC236}">
                  <a16:creationId xmlns:a16="http://schemas.microsoft.com/office/drawing/2014/main" id="{FDDB8A50-D39E-4D33-819B-739ECB9D102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14" name="Picture 13">
              <a:extLst>
                <a:ext uri="{FF2B5EF4-FFF2-40B4-BE49-F238E27FC236}">
                  <a16:creationId xmlns:a16="http://schemas.microsoft.com/office/drawing/2014/main" id="{3DCB7945-057F-4373-B268-FF1BE88A4C4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alphaModFix amt="8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2" name="Title 1">
            <a:extLst>
              <a:ext uri="{FF2B5EF4-FFF2-40B4-BE49-F238E27FC236}">
                <a16:creationId xmlns:a16="http://schemas.microsoft.com/office/drawing/2014/main" id="{A974056F-01A9-B979-7BEE-FBB8E23FAE9F}"/>
              </a:ext>
            </a:extLst>
          </p:cNvPr>
          <p:cNvSpPr>
            <a:spLocks noGrp="1"/>
          </p:cNvSpPr>
          <p:nvPr>
            <p:ph type="title"/>
          </p:nvPr>
        </p:nvSpPr>
        <p:spPr>
          <a:xfrm>
            <a:off x="838200" y="142285"/>
            <a:ext cx="10077450" cy="757828"/>
          </a:xfrm>
        </p:spPr>
        <p:txBody>
          <a:bodyPr>
            <a:normAutofit fontScale="90000"/>
          </a:bodyPr>
          <a:lstStyle/>
          <a:p>
            <a:r>
              <a:rPr lang="en-US" dirty="0">
                <a:solidFill>
                  <a:srgbClr val="FFFFFF"/>
                </a:solidFill>
              </a:rPr>
              <a:t>Dataset Description</a:t>
            </a:r>
          </a:p>
        </p:txBody>
      </p:sp>
      <p:sp>
        <p:nvSpPr>
          <p:cNvPr id="3" name="Content Placeholder 2">
            <a:extLst>
              <a:ext uri="{FF2B5EF4-FFF2-40B4-BE49-F238E27FC236}">
                <a16:creationId xmlns:a16="http://schemas.microsoft.com/office/drawing/2014/main" id="{056FD416-D191-DB34-BEFE-6A07420174F2}"/>
              </a:ext>
            </a:extLst>
          </p:cNvPr>
          <p:cNvSpPr>
            <a:spLocks noGrp="1"/>
          </p:cNvSpPr>
          <p:nvPr>
            <p:ph idx="1"/>
          </p:nvPr>
        </p:nvSpPr>
        <p:spPr>
          <a:xfrm>
            <a:off x="838200" y="1185864"/>
            <a:ext cx="10834688" cy="5257800"/>
          </a:xfrm>
        </p:spPr>
        <p:txBody>
          <a:bodyPr>
            <a:normAutofit/>
          </a:bodyPr>
          <a:lstStyle/>
          <a:p>
            <a:r>
              <a:rPr lang="en-US" sz="1800" dirty="0">
                <a:solidFill>
                  <a:srgbClr val="FFFFFF"/>
                </a:solidFill>
              </a:rPr>
              <a:t> </a:t>
            </a:r>
          </a:p>
        </p:txBody>
      </p:sp>
      <p:pic>
        <p:nvPicPr>
          <p:cNvPr id="4" name="Picture 3">
            <a:extLst>
              <a:ext uri="{FF2B5EF4-FFF2-40B4-BE49-F238E27FC236}">
                <a16:creationId xmlns:a16="http://schemas.microsoft.com/office/drawing/2014/main" id="{B83F7A4F-54F7-D04B-F251-BF14E0E05F59}"/>
              </a:ext>
            </a:extLst>
          </p:cNvPr>
          <p:cNvPicPr>
            <a:picLocks noChangeAspect="1"/>
          </p:cNvPicPr>
          <p:nvPr/>
        </p:nvPicPr>
        <p:blipFill>
          <a:blip r:embed="rId3"/>
          <a:stretch>
            <a:fillRect/>
          </a:stretch>
        </p:blipFill>
        <p:spPr>
          <a:xfrm>
            <a:off x="3081845" y="1130450"/>
            <a:ext cx="5590159" cy="5242017"/>
          </a:xfrm>
          <a:prstGeom prst="rect">
            <a:avLst/>
          </a:prstGeom>
        </p:spPr>
      </p:pic>
    </p:spTree>
    <p:extLst>
      <p:ext uri="{BB962C8B-B14F-4D97-AF65-F5344CB8AC3E}">
        <p14:creationId xmlns:p14="http://schemas.microsoft.com/office/powerpoint/2010/main" val="293429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1DA57B7B-30D9-4515-9542-FFA699A3C8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2" name="Group 11">
            <a:extLst>
              <a:ext uri="{FF2B5EF4-FFF2-40B4-BE49-F238E27FC236}">
                <a16:creationId xmlns:a16="http://schemas.microsoft.com/office/drawing/2014/main" id="{DB2F975E-DA49-4702-8C47-1C492A7A84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3" name="Picture 12">
              <a:extLst>
                <a:ext uri="{FF2B5EF4-FFF2-40B4-BE49-F238E27FC236}">
                  <a16:creationId xmlns:a16="http://schemas.microsoft.com/office/drawing/2014/main" id="{9BB1C3C0-F046-4A8E-B762-5D60202A6BB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4" name="Picture 13">
              <a:extLst>
                <a:ext uri="{FF2B5EF4-FFF2-40B4-BE49-F238E27FC236}">
                  <a16:creationId xmlns:a16="http://schemas.microsoft.com/office/drawing/2014/main" id="{CC2C50DE-161C-4D3A-8A43-4DFCF8C6415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B95188A0-7068-0149-D4BE-C1FA760941AC}"/>
              </a:ext>
            </a:extLst>
          </p:cNvPr>
          <p:cNvSpPr>
            <a:spLocks noGrp="1"/>
          </p:cNvSpPr>
          <p:nvPr>
            <p:ph type="title"/>
          </p:nvPr>
        </p:nvSpPr>
        <p:spPr>
          <a:xfrm>
            <a:off x="270013" y="144904"/>
            <a:ext cx="6257925" cy="926087"/>
          </a:xfrm>
        </p:spPr>
        <p:txBody>
          <a:bodyPr>
            <a:noAutofit/>
          </a:bodyPr>
          <a:lstStyle/>
          <a:p>
            <a:r>
              <a:rPr lang="en-US" sz="2800" dirty="0">
                <a:solidFill>
                  <a:srgbClr val="FFFFFF"/>
                </a:solidFill>
              </a:rPr>
              <a:t>Design of Features with diagram</a:t>
            </a:r>
          </a:p>
        </p:txBody>
      </p:sp>
      <p:pic>
        <p:nvPicPr>
          <p:cNvPr id="4" name="Content Placeholder 3">
            <a:extLst>
              <a:ext uri="{FF2B5EF4-FFF2-40B4-BE49-F238E27FC236}">
                <a16:creationId xmlns:a16="http://schemas.microsoft.com/office/drawing/2014/main" id="{C5AE3C74-BDE5-7FA8-DDB2-763F774111D6}"/>
              </a:ext>
            </a:extLst>
          </p:cNvPr>
          <p:cNvPicPr>
            <a:picLocks noGrp="1" noChangeAspect="1"/>
          </p:cNvPicPr>
          <p:nvPr>
            <p:ph idx="1"/>
          </p:nvPr>
        </p:nvPicPr>
        <p:blipFill>
          <a:blip r:embed="rId4"/>
          <a:stretch>
            <a:fillRect/>
          </a:stretch>
        </p:blipFill>
        <p:spPr>
          <a:xfrm>
            <a:off x="2232983" y="1215895"/>
            <a:ext cx="6257925" cy="5154122"/>
          </a:xfrm>
          <a:prstGeom prst="rect">
            <a:avLst/>
          </a:prstGeom>
        </p:spPr>
      </p:pic>
    </p:spTree>
    <p:extLst>
      <p:ext uri="{BB962C8B-B14F-4D97-AF65-F5344CB8AC3E}">
        <p14:creationId xmlns:p14="http://schemas.microsoft.com/office/powerpoint/2010/main" val="3418621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1DA57B7B-30D9-4515-9542-FFA699A3C8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2" name="Group 11">
            <a:extLst>
              <a:ext uri="{FF2B5EF4-FFF2-40B4-BE49-F238E27FC236}">
                <a16:creationId xmlns:a16="http://schemas.microsoft.com/office/drawing/2014/main" id="{D00940EF-FB5B-46E1-817C-8F4A5A4048F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94385" y="41921"/>
            <a:ext cx="3997615" cy="6816079"/>
            <a:chOff x="8059620" y="41922"/>
            <a:chExt cx="3997615" cy="6816077"/>
          </a:xfrm>
        </p:grpSpPr>
        <p:pic>
          <p:nvPicPr>
            <p:cNvPr id="13" name="Picture 12">
              <a:extLst>
                <a:ext uri="{FF2B5EF4-FFF2-40B4-BE49-F238E27FC236}">
                  <a16:creationId xmlns:a16="http://schemas.microsoft.com/office/drawing/2014/main" id="{A6A276BF-DA8B-474D-BDE4-746A2E01AAC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alphaModFix amt="10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14" name="Picture 13">
              <a:extLst>
                <a:ext uri="{FF2B5EF4-FFF2-40B4-BE49-F238E27FC236}">
                  <a16:creationId xmlns:a16="http://schemas.microsoft.com/office/drawing/2014/main" id="{E69E6F84-8F47-4F68-B8F4-4CC7123FFE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alphaModFix amt="16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2" name="Title 1">
            <a:extLst>
              <a:ext uri="{FF2B5EF4-FFF2-40B4-BE49-F238E27FC236}">
                <a16:creationId xmlns:a16="http://schemas.microsoft.com/office/drawing/2014/main" id="{A0B9453D-E7B0-3DD8-0B74-17D870402087}"/>
              </a:ext>
            </a:extLst>
          </p:cNvPr>
          <p:cNvSpPr>
            <a:spLocks noGrp="1"/>
          </p:cNvSpPr>
          <p:nvPr>
            <p:ph type="title"/>
          </p:nvPr>
        </p:nvSpPr>
        <p:spPr>
          <a:xfrm>
            <a:off x="583693" y="283775"/>
            <a:ext cx="5116285" cy="1062158"/>
          </a:xfrm>
        </p:spPr>
        <p:txBody>
          <a:bodyPr>
            <a:normAutofit/>
          </a:bodyPr>
          <a:lstStyle/>
          <a:p>
            <a:r>
              <a:rPr lang="en-US" sz="3200" dirty="0">
                <a:solidFill>
                  <a:srgbClr val="FFFFFF"/>
                </a:solidFill>
              </a:rPr>
              <a:t>Data -Preprocessing</a:t>
            </a:r>
          </a:p>
        </p:txBody>
      </p:sp>
      <p:sp>
        <p:nvSpPr>
          <p:cNvPr id="5" name="TextBox 4">
            <a:extLst>
              <a:ext uri="{FF2B5EF4-FFF2-40B4-BE49-F238E27FC236}">
                <a16:creationId xmlns:a16="http://schemas.microsoft.com/office/drawing/2014/main" id="{0915D006-8EDD-ED1A-78F8-2E41306DBA42}"/>
              </a:ext>
            </a:extLst>
          </p:cNvPr>
          <p:cNvSpPr txBox="1"/>
          <p:nvPr/>
        </p:nvSpPr>
        <p:spPr>
          <a:xfrm>
            <a:off x="580645" y="1160673"/>
            <a:ext cx="5116285" cy="54470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bg1"/>
                </a:solidFill>
              </a:rPr>
              <a:t>Basically, data preprocessing in ML involves several steps those are data cleaning, data transforming, and organizing the raw data into a useful format to improve the accuracy of the model and efficiency of analysis.</a:t>
            </a:r>
          </a:p>
          <a:p>
            <a:pPr marL="285750" indent="-285750">
              <a:lnSpc>
                <a:spcPct val="150000"/>
              </a:lnSpc>
              <a:buFont typeface="Arial" panose="020B0604020202020204" pitchFamily="34" charset="0"/>
              <a:buChar char="•"/>
            </a:pPr>
            <a:r>
              <a:rPr lang="en-US" dirty="0">
                <a:solidFill>
                  <a:schemeClr val="bg1"/>
                </a:solidFill>
              </a:rPr>
              <a:t>In the right-side code, we initialize the spark session, load the data from S3 buckets  and preprocess the earthquake data. </a:t>
            </a:r>
          </a:p>
          <a:p>
            <a:pPr marL="285750" indent="-285750">
              <a:lnSpc>
                <a:spcPct val="150000"/>
              </a:lnSpc>
              <a:buFont typeface="Arial" panose="020B0604020202020204" pitchFamily="34" charset="0"/>
              <a:buChar char="•"/>
            </a:pPr>
            <a:r>
              <a:rPr lang="en-US" dirty="0">
                <a:solidFill>
                  <a:schemeClr val="bg1"/>
                </a:solidFill>
              </a:rPr>
              <a:t>Here we handling the missing values, dropping unnecessary columns, encoding categorical variables using </a:t>
            </a:r>
            <a:r>
              <a:rPr lang="en-US" dirty="0" err="1">
                <a:solidFill>
                  <a:schemeClr val="bg1"/>
                </a:solidFill>
              </a:rPr>
              <a:t>OneHotEncoding</a:t>
            </a:r>
            <a:r>
              <a:rPr lang="en-US" dirty="0">
                <a:solidFill>
                  <a:schemeClr val="bg1"/>
                </a:solidFill>
              </a:rPr>
              <a:t>.</a:t>
            </a:r>
          </a:p>
          <a:p>
            <a:pPr>
              <a:lnSpc>
                <a:spcPct val="150000"/>
              </a:lnSpc>
            </a:pPr>
            <a:endParaRPr lang="en-US" dirty="0">
              <a:solidFill>
                <a:schemeClr val="bg1"/>
              </a:solidFill>
            </a:endParaRPr>
          </a:p>
        </p:txBody>
      </p:sp>
      <p:pic>
        <p:nvPicPr>
          <p:cNvPr id="11" name="Picture 10">
            <a:extLst>
              <a:ext uri="{FF2B5EF4-FFF2-40B4-BE49-F238E27FC236}">
                <a16:creationId xmlns:a16="http://schemas.microsoft.com/office/drawing/2014/main" id="{8BD864A2-C60F-9792-1F9F-CD6817969B1B}"/>
              </a:ext>
            </a:extLst>
          </p:cNvPr>
          <p:cNvPicPr>
            <a:picLocks noChangeAspect="1"/>
          </p:cNvPicPr>
          <p:nvPr/>
        </p:nvPicPr>
        <p:blipFill>
          <a:blip r:embed="rId3"/>
          <a:stretch>
            <a:fillRect/>
          </a:stretch>
        </p:blipFill>
        <p:spPr>
          <a:xfrm>
            <a:off x="6012929" y="559287"/>
            <a:ext cx="5116285" cy="5551508"/>
          </a:xfrm>
          <a:prstGeom prst="rect">
            <a:avLst/>
          </a:prstGeom>
        </p:spPr>
      </p:pic>
    </p:spTree>
    <p:extLst>
      <p:ext uri="{BB962C8B-B14F-4D97-AF65-F5344CB8AC3E}">
        <p14:creationId xmlns:p14="http://schemas.microsoft.com/office/powerpoint/2010/main" val="4290978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1DA57B7B-30D9-4515-9542-FFA699A3C8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2" name="Group 11">
            <a:extLst>
              <a:ext uri="{FF2B5EF4-FFF2-40B4-BE49-F238E27FC236}">
                <a16:creationId xmlns:a16="http://schemas.microsoft.com/office/drawing/2014/main" id="{D00940EF-FB5B-46E1-817C-8F4A5A4048F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94385" y="41921"/>
            <a:ext cx="3997615" cy="6816079"/>
            <a:chOff x="8059620" y="41922"/>
            <a:chExt cx="3997615" cy="6816077"/>
          </a:xfrm>
        </p:grpSpPr>
        <p:pic>
          <p:nvPicPr>
            <p:cNvPr id="13" name="Picture 12">
              <a:extLst>
                <a:ext uri="{FF2B5EF4-FFF2-40B4-BE49-F238E27FC236}">
                  <a16:creationId xmlns:a16="http://schemas.microsoft.com/office/drawing/2014/main" id="{A6A276BF-DA8B-474D-BDE4-746A2E01AAC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alphaModFix amt="10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14" name="Picture 13">
              <a:extLst>
                <a:ext uri="{FF2B5EF4-FFF2-40B4-BE49-F238E27FC236}">
                  <a16:creationId xmlns:a16="http://schemas.microsoft.com/office/drawing/2014/main" id="{E69E6F84-8F47-4F68-B8F4-4CC7123FFE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alphaModFix amt="16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2" name="Title 1">
            <a:extLst>
              <a:ext uri="{FF2B5EF4-FFF2-40B4-BE49-F238E27FC236}">
                <a16:creationId xmlns:a16="http://schemas.microsoft.com/office/drawing/2014/main" id="{E5D413B6-4F96-182C-D0B3-838AF3762B89}"/>
              </a:ext>
            </a:extLst>
          </p:cNvPr>
          <p:cNvSpPr>
            <a:spLocks noGrp="1"/>
          </p:cNvSpPr>
          <p:nvPr>
            <p:ph type="title"/>
          </p:nvPr>
        </p:nvSpPr>
        <p:spPr>
          <a:xfrm>
            <a:off x="838201" y="559813"/>
            <a:ext cx="8763000" cy="2259587"/>
          </a:xfrm>
        </p:spPr>
        <p:txBody>
          <a:bodyPr>
            <a:normAutofit/>
          </a:bodyPr>
          <a:lstStyle/>
          <a:p>
            <a:endParaRPr lang="en-US">
              <a:solidFill>
                <a:srgbClr val="FFFFFF"/>
              </a:solidFill>
            </a:endParaRPr>
          </a:p>
        </p:txBody>
      </p:sp>
      <p:pic>
        <p:nvPicPr>
          <p:cNvPr id="5" name="Content Placeholder 4">
            <a:extLst>
              <a:ext uri="{FF2B5EF4-FFF2-40B4-BE49-F238E27FC236}">
                <a16:creationId xmlns:a16="http://schemas.microsoft.com/office/drawing/2014/main" id="{2DDE9630-EB55-F872-F23F-7C0617DDF47F}"/>
              </a:ext>
            </a:extLst>
          </p:cNvPr>
          <p:cNvPicPr>
            <a:picLocks noGrp="1" noChangeAspect="1"/>
          </p:cNvPicPr>
          <p:nvPr>
            <p:ph idx="1"/>
          </p:nvPr>
        </p:nvPicPr>
        <p:blipFill>
          <a:blip r:embed="rId3"/>
          <a:stretch>
            <a:fillRect/>
          </a:stretch>
        </p:blipFill>
        <p:spPr>
          <a:xfrm>
            <a:off x="6616976" y="3052157"/>
            <a:ext cx="2671044" cy="2762250"/>
          </a:xfrm>
          <a:prstGeom prst="rect">
            <a:avLst/>
          </a:prstGeom>
        </p:spPr>
      </p:pic>
      <p:pic>
        <p:nvPicPr>
          <p:cNvPr id="4" name="Picture 3">
            <a:extLst>
              <a:ext uri="{FF2B5EF4-FFF2-40B4-BE49-F238E27FC236}">
                <a16:creationId xmlns:a16="http://schemas.microsoft.com/office/drawing/2014/main" id="{873B94B1-851A-5D28-4DB8-ECB38DFD0238}"/>
              </a:ext>
            </a:extLst>
          </p:cNvPr>
          <p:cNvPicPr>
            <a:picLocks noChangeAspect="1"/>
          </p:cNvPicPr>
          <p:nvPr/>
        </p:nvPicPr>
        <p:blipFill>
          <a:blip r:embed="rId4"/>
          <a:stretch>
            <a:fillRect/>
          </a:stretch>
        </p:blipFill>
        <p:spPr>
          <a:xfrm>
            <a:off x="1872976" y="2982307"/>
            <a:ext cx="2400300" cy="2832100"/>
          </a:xfrm>
          <a:prstGeom prst="rect">
            <a:avLst/>
          </a:prstGeom>
        </p:spPr>
      </p:pic>
    </p:spTree>
    <p:extLst>
      <p:ext uri="{BB962C8B-B14F-4D97-AF65-F5344CB8AC3E}">
        <p14:creationId xmlns:p14="http://schemas.microsoft.com/office/powerpoint/2010/main" val="2604841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1" name="Picture 2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3" name="Rectangle 22">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 name="Rectangle 24">
            <a:extLst>
              <a:ext uri="{FF2B5EF4-FFF2-40B4-BE49-F238E27FC236}">
                <a16:creationId xmlns:a16="http://schemas.microsoft.com/office/drawing/2014/main" id="{8F5EFE88-F6A7-4B53-AF99-227DFC56A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7" name="Rectangle 26">
            <a:extLst>
              <a:ext uri="{FF2B5EF4-FFF2-40B4-BE49-F238E27FC236}">
                <a16:creationId xmlns:a16="http://schemas.microsoft.com/office/drawing/2014/main" id="{A25394E9-D225-43D7-9663-F27655BF9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31" y="0"/>
            <a:ext cx="603193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29" name="Group 28">
            <a:extLst>
              <a:ext uri="{FF2B5EF4-FFF2-40B4-BE49-F238E27FC236}">
                <a16:creationId xmlns:a16="http://schemas.microsoft.com/office/drawing/2014/main" id="{5167B5BB-22C6-4BD3-9F8F-0E0545D40E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6955029" y="1"/>
            <a:ext cx="5236971" cy="6858000"/>
            <a:chOff x="20829" y="1"/>
            <a:chExt cx="5236971" cy="6857999"/>
          </a:xfrm>
        </p:grpSpPr>
        <p:pic>
          <p:nvPicPr>
            <p:cNvPr id="30" name="Picture 29">
              <a:extLst>
                <a:ext uri="{FF2B5EF4-FFF2-40B4-BE49-F238E27FC236}">
                  <a16:creationId xmlns:a16="http://schemas.microsoft.com/office/drawing/2014/main" id="{76F06372-9CD6-4CD5-9168-5EA973F1836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31" name="Picture 30">
              <a:extLst>
                <a:ext uri="{FF2B5EF4-FFF2-40B4-BE49-F238E27FC236}">
                  <a16:creationId xmlns:a16="http://schemas.microsoft.com/office/drawing/2014/main" id="{06B13F8A-4773-4693-9469-E9DD7101492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pic>
        <p:nvPicPr>
          <p:cNvPr id="4" name="Picture 3">
            <a:extLst>
              <a:ext uri="{FF2B5EF4-FFF2-40B4-BE49-F238E27FC236}">
                <a16:creationId xmlns:a16="http://schemas.microsoft.com/office/drawing/2014/main" id="{DAF08E01-9765-CC68-C950-D61CBBB31061}"/>
              </a:ext>
            </a:extLst>
          </p:cNvPr>
          <p:cNvPicPr>
            <a:picLocks noChangeAspect="1"/>
          </p:cNvPicPr>
          <p:nvPr/>
        </p:nvPicPr>
        <p:blipFill>
          <a:blip r:embed="rId4"/>
          <a:stretch>
            <a:fillRect/>
          </a:stretch>
        </p:blipFill>
        <p:spPr>
          <a:xfrm>
            <a:off x="6732218" y="882464"/>
            <a:ext cx="4817466" cy="2155814"/>
          </a:xfrm>
          <a:prstGeom prst="rect">
            <a:avLst/>
          </a:prstGeom>
        </p:spPr>
      </p:pic>
      <p:pic>
        <p:nvPicPr>
          <p:cNvPr id="5" name="Content Placeholder 4">
            <a:extLst>
              <a:ext uri="{FF2B5EF4-FFF2-40B4-BE49-F238E27FC236}">
                <a16:creationId xmlns:a16="http://schemas.microsoft.com/office/drawing/2014/main" id="{5D697928-FCBF-E27E-DE7A-7FF6699501DD}"/>
              </a:ext>
            </a:extLst>
          </p:cNvPr>
          <p:cNvPicPr>
            <a:picLocks noGrp="1" noChangeAspect="1"/>
          </p:cNvPicPr>
          <p:nvPr>
            <p:ph idx="1"/>
          </p:nvPr>
        </p:nvPicPr>
        <p:blipFill>
          <a:blip r:embed="rId5"/>
          <a:stretch>
            <a:fillRect/>
          </a:stretch>
        </p:blipFill>
        <p:spPr>
          <a:xfrm>
            <a:off x="6732218" y="4031735"/>
            <a:ext cx="4817466" cy="1770418"/>
          </a:xfrm>
          <a:prstGeom prst="rect">
            <a:avLst/>
          </a:prstGeom>
        </p:spPr>
      </p:pic>
      <p:sp>
        <p:nvSpPr>
          <p:cNvPr id="6" name="TextBox 5">
            <a:extLst>
              <a:ext uri="{FF2B5EF4-FFF2-40B4-BE49-F238E27FC236}">
                <a16:creationId xmlns:a16="http://schemas.microsoft.com/office/drawing/2014/main" id="{8EBBFD57-626D-2D08-6971-E67A52F867F0}"/>
              </a:ext>
            </a:extLst>
          </p:cNvPr>
          <p:cNvSpPr txBox="1"/>
          <p:nvPr/>
        </p:nvSpPr>
        <p:spPr>
          <a:xfrm>
            <a:off x="451970" y="1561239"/>
            <a:ext cx="5103728" cy="2954078"/>
          </a:xfrm>
          <a:prstGeom prst="rect">
            <a:avLst/>
          </a:prstGeom>
          <a:noFill/>
        </p:spPr>
        <p:txBody>
          <a:bodyPr wrap="square" rtlCol="0">
            <a:spAutoFit/>
          </a:bodyPr>
          <a:lstStyle/>
          <a:p>
            <a:pPr>
              <a:lnSpc>
                <a:spcPct val="150000"/>
              </a:lnSpc>
            </a:pPr>
            <a:r>
              <a:rPr lang="en-US" dirty="0">
                <a:solidFill>
                  <a:schemeClr val="bg1"/>
                </a:solidFill>
              </a:rPr>
              <a:t>After the couple of preprocessing steps to extract new features from the existing data, we added a 'state' variable derived from the 'place' attribute and this 'state' variable is useful for feature analysis. We also eliminated unnecessary columns and removed null values from the data.</a:t>
            </a:r>
          </a:p>
        </p:txBody>
      </p:sp>
    </p:spTree>
    <p:extLst>
      <p:ext uri="{BB962C8B-B14F-4D97-AF65-F5344CB8AC3E}">
        <p14:creationId xmlns:p14="http://schemas.microsoft.com/office/powerpoint/2010/main" val="663884049"/>
      </p:ext>
    </p:extLst>
  </p:cSld>
  <p:clrMapOvr>
    <a:masterClrMapping/>
  </p:clrMapOvr>
</p:sld>
</file>

<file path=ppt/theme/theme1.xml><?xml version="1.0" encoding="utf-8"?>
<a:theme xmlns:a="http://schemas.openxmlformats.org/drawingml/2006/main" name="DappledVTI">
  <a:themeElements>
    <a:clrScheme name="Custom 81">
      <a:dk1>
        <a:sysClr val="windowText" lastClr="000000"/>
      </a:dk1>
      <a:lt1>
        <a:sysClr val="window" lastClr="FFFFFF"/>
      </a:lt1>
      <a:dk2>
        <a:srgbClr val="21363B"/>
      </a:dk2>
      <a:lt2>
        <a:srgbClr val="F4F2F0"/>
      </a:lt2>
      <a:accent1>
        <a:srgbClr val="758468"/>
      </a:accent1>
      <a:accent2>
        <a:srgbClr val="B5A7AC"/>
      </a:accent2>
      <a:accent3>
        <a:srgbClr val="CC9C6F"/>
      </a:accent3>
      <a:accent4>
        <a:srgbClr val="767640"/>
      </a:accent4>
      <a:accent5>
        <a:srgbClr val="A5B295"/>
      </a:accent5>
      <a:accent6>
        <a:srgbClr val="C19DA7"/>
      </a:accent6>
      <a:hlink>
        <a:srgbClr val="D13D6E"/>
      </a:hlink>
      <a:folHlink>
        <a:srgbClr val="6C9D92"/>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Wisp</Template>
  <TotalTime>362</TotalTime>
  <Words>1081</Words>
  <Application>Microsoft Macintosh PowerPoint</Application>
  <PresentationFormat>Widescreen</PresentationFormat>
  <Paragraphs>82</Paragraphs>
  <Slides>21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Aptos</vt:lpstr>
      <vt:lpstr>Arial</vt:lpstr>
      <vt:lpstr>Avenir Next LT Pro</vt:lpstr>
      <vt:lpstr>AvenirNext LT Pro Medium</vt:lpstr>
      <vt:lpstr>Sabon Next LT</vt:lpstr>
      <vt:lpstr>DappledVTI</vt:lpstr>
      <vt:lpstr>Data Analysis of Earthquake Dataset</vt:lpstr>
      <vt:lpstr>Introduction </vt:lpstr>
      <vt:lpstr>Workflow Diagram </vt:lpstr>
      <vt:lpstr>Architecture</vt:lpstr>
      <vt:lpstr>Dataset Description</vt:lpstr>
      <vt:lpstr>Design of Features with diagram</vt:lpstr>
      <vt:lpstr>Data -Preprocessing</vt:lpstr>
      <vt:lpstr>PowerPoint Presentation</vt:lpstr>
      <vt:lpstr>PowerPoint Presentation</vt:lpstr>
      <vt:lpstr>Data Visualization</vt:lpstr>
      <vt:lpstr>PowerPoint Presentation</vt:lpstr>
      <vt:lpstr>PowerPoint Presentation</vt:lpstr>
      <vt:lpstr>PowerPoint Presentation</vt:lpstr>
      <vt:lpstr>PowerPoint Presentation</vt:lpstr>
      <vt:lpstr>Implementation</vt:lpstr>
      <vt:lpstr>Integration</vt:lpstr>
      <vt:lpstr>Explanation of Integration</vt:lpstr>
      <vt:lpstr>  </vt:lpstr>
      <vt:lpstr>Results</vt:lpstr>
      <vt:lpstr>PowerPoint Presentation</vt:lpstr>
      <vt:lpstr>Project Management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of Earthquake Dataset</dc:title>
  <dc:creator>Sanjapu, Ashoka Chakra Varthy</dc:creator>
  <cp:lastModifiedBy>Sanjapu, Ashoka Chakra Varthy</cp:lastModifiedBy>
  <cp:revision>2</cp:revision>
  <dcterms:created xsi:type="dcterms:W3CDTF">2024-05-02T18:55:02Z</dcterms:created>
  <dcterms:modified xsi:type="dcterms:W3CDTF">2024-05-03T02:15:58Z</dcterms:modified>
</cp:coreProperties>
</file>